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20"/>
  </p:notesMasterIdLst>
  <p:sldIdLst>
    <p:sldId id="625" r:id="rId2"/>
    <p:sldId id="595" r:id="rId3"/>
    <p:sldId id="1277" r:id="rId4"/>
    <p:sldId id="550" r:id="rId5"/>
    <p:sldId id="613" r:id="rId6"/>
    <p:sldId id="662" r:id="rId7"/>
    <p:sldId id="1278" r:id="rId8"/>
    <p:sldId id="1279" r:id="rId9"/>
    <p:sldId id="1281" r:id="rId10"/>
    <p:sldId id="1280" r:id="rId11"/>
    <p:sldId id="1284" r:id="rId12"/>
    <p:sldId id="1282" r:id="rId13"/>
    <p:sldId id="1283" r:id="rId14"/>
    <p:sldId id="1285" r:id="rId15"/>
    <p:sldId id="1286" r:id="rId16"/>
    <p:sldId id="1287" r:id="rId17"/>
    <p:sldId id="1288" r:id="rId18"/>
    <p:sldId id="334" r:id="rId19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00279F"/>
        </a:solidFill>
        <a:latin typeface="Book Antiqua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00279F"/>
        </a:solidFill>
        <a:latin typeface="Book Antiqua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00279F"/>
        </a:solidFill>
        <a:latin typeface="Book Antiqua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00279F"/>
        </a:solidFill>
        <a:latin typeface="Book Antiqua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rgbClr val="00279F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rgbClr val="00279F"/>
        </a:solidFill>
        <a:latin typeface="Book Antiqua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rgbClr val="00279F"/>
        </a:solidFill>
        <a:latin typeface="Book Antiqua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rgbClr val="00279F"/>
        </a:solidFill>
        <a:latin typeface="Book Antiqua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rgbClr val="00279F"/>
        </a:solidFill>
        <a:latin typeface="Book Antiqu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A7E2A"/>
    <a:srgbClr val="005A9E"/>
    <a:srgbClr val="475EA9"/>
    <a:srgbClr val="D2DBD1"/>
    <a:srgbClr val="E7E7E7"/>
    <a:srgbClr val="646464"/>
    <a:srgbClr val="CC9900"/>
    <a:srgbClr val="CC0000"/>
    <a:srgbClr val="226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F39132-6548-4925-97FB-C2A6BE19AEB3}" v="67" dt="2023-02-16T14:24:50.4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86531" autoAdjust="0"/>
  </p:normalViewPr>
  <p:slideViewPr>
    <p:cSldViewPr snapToGrid="0">
      <p:cViewPr varScale="1">
        <p:scale>
          <a:sx n="84" d="100"/>
          <a:sy n="84" d="100"/>
        </p:scale>
        <p:origin x="80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.J. Davila" userId="2fa45f30-4f28-4101-acac-57df1ea28ab5" providerId="ADAL" clId="{79F39132-6548-4925-97FB-C2A6BE19AEB3}"/>
    <pc:docChg chg="undo custSel addSld delSld modSld sldOrd">
      <pc:chgData name="C.J. Davila" userId="2fa45f30-4f28-4101-acac-57df1ea28ab5" providerId="ADAL" clId="{79F39132-6548-4925-97FB-C2A6BE19AEB3}" dt="2023-02-16T14:26:26.939" v="5083" actId="1076"/>
      <pc:docMkLst>
        <pc:docMk/>
      </pc:docMkLst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509486288" sldId="256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4103808452" sldId="271"/>
        </pc:sldMkLst>
      </pc:sldChg>
      <pc:sldChg chg="del">
        <pc:chgData name="C.J. Davila" userId="2fa45f30-4f28-4101-acac-57df1ea28ab5" providerId="ADAL" clId="{79F39132-6548-4925-97FB-C2A6BE19AEB3}" dt="2023-02-15T14:01:38.368" v="0" actId="47"/>
        <pc:sldMkLst>
          <pc:docMk/>
          <pc:sldMk cId="0" sldId="388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3454631894" sldId="484"/>
        </pc:sldMkLst>
      </pc:sldChg>
      <pc:sldChg chg="del">
        <pc:chgData name="C.J. Davila" userId="2fa45f30-4f28-4101-acac-57df1ea28ab5" providerId="ADAL" clId="{79F39132-6548-4925-97FB-C2A6BE19AEB3}" dt="2023-02-15T14:01:43.529" v="2" actId="47"/>
        <pc:sldMkLst>
          <pc:docMk/>
          <pc:sldMk cId="0" sldId="504"/>
        </pc:sldMkLst>
      </pc:sldChg>
      <pc:sldChg chg="modSp mod ord">
        <pc:chgData name="C.J. Davila" userId="2fa45f30-4f28-4101-acac-57df1ea28ab5" providerId="ADAL" clId="{79F39132-6548-4925-97FB-C2A6BE19AEB3}" dt="2023-02-15T18:36:19.786" v="3140" actId="113"/>
        <pc:sldMkLst>
          <pc:docMk/>
          <pc:sldMk cId="0" sldId="550"/>
        </pc:sldMkLst>
        <pc:spChg chg="mod">
          <ac:chgData name="C.J. Davila" userId="2fa45f30-4f28-4101-acac-57df1ea28ab5" providerId="ADAL" clId="{79F39132-6548-4925-97FB-C2A6BE19AEB3}" dt="2023-02-15T18:36:19.786" v="3140" actId="113"/>
          <ac:spMkLst>
            <pc:docMk/>
            <pc:sldMk cId="0" sldId="550"/>
            <ac:spMk id="20482" creationId="{00000000-0000-0000-0000-000000000000}"/>
          </ac:spMkLst>
        </pc:spChg>
      </pc:sldChg>
      <pc:sldChg chg="del">
        <pc:chgData name="C.J. Davila" userId="2fa45f30-4f28-4101-acac-57df1ea28ab5" providerId="ADAL" clId="{79F39132-6548-4925-97FB-C2A6BE19AEB3}" dt="2023-02-15T17:33:12.191" v="890" actId="47"/>
        <pc:sldMkLst>
          <pc:docMk/>
          <pc:sldMk cId="0" sldId="557"/>
        </pc:sldMkLst>
      </pc:sldChg>
      <pc:sldChg chg="modSp mod ord">
        <pc:chgData name="C.J. Davila" userId="2fa45f30-4f28-4101-acac-57df1ea28ab5" providerId="ADAL" clId="{79F39132-6548-4925-97FB-C2A6BE19AEB3}" dt="2023-02-15T18:36:29.615" v="3142" actId="113"/>
        <pc:sldMkLst>
          <pc:docMk/>
          <pc:sldMk cId="3959724637" sldId="595"/>
        </pc:sldMkLst>
        <pc:spChg chg="mod">
          <ac:chgData name="C.J. Davila" userId="2fa45f30-4f28-4101-acac-57df1ea28ab5" providerId="ADAL" clId="{79F39132-6548-4925-97FB-C2A6BE19AEB3}" dt="2023-02-15T18:36:29.615" v="3142" actId="113"/>
          <ac:spMkLst>
            <pc:docMk/>
            <pc:sldMk cId="3959724637" sldId="595"/>
            <ac:spMk id="5122" creationId="{00000000-0000-0000-0000-000000000000}"/>
          </ac:spMkLst>
        </pc:spChg>
        <pc:spChg chg="mod">
          <ac:chgData name="C.J. Davila" userId="2fa45f30-4f28-4101-acac-57df1ea28ab5" providerId="ADAL" clId="{79F39132-6548-4925-97FB-C2A6BE19AEB3}" dt="2023-02-15T15:46:56.056" v="31" actId="20577"/>
          <ac:spMkLst>
            <pc:docMk/>
            <pc:sldMk cId="3959724637" sldId="595"/>
            <ac:spMk id="5123" creationId="{00000000-0000-0000-0000-000000000000}"/>
          </ac:spMkLst>
        </pc:spChg>
      </pc:sldChg>
      <pc:sldChg chg="del">
        <pc:chgData name="C.J. Davila" userId="2fa45f30-4f28-4101-acac-57df1ea28ab5" providerId="ADAL" clId="{79F39132-6548-4925-97FB-C2A6BE19AEB3}" dt="2023-02-15T17:33:09.931" v="889" actId="47"/>
        <pc:sldMkLst>
          <pc:docMk/>
          <pc:sldMk cId="578708524" sldId="601"/>
        </pc:sldMkLst>
      </pc:sldChg>
      <pc:sldChg chg="del">
        <pc:chgData name="C.J. Davila" userId="2fa45f30-4f28-4101-acac-57df1ea28ab5" providerId="ADAL" clId="{79F39132-6548-4925-97FB-C2A6BE19AEB3}" dt="2023-02-15T17:33:14.947" v="892" actId="47"/>
        <pc:sldMkLst>
          <pc:docMk/>
          <pc:sldMk cId="3166405139" sldId="608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1632347955" sldId="611"/>
        </pc:sldMkLst>
      </pc:sldChg>
      <pc:sldChg chg="del">
        <pc:chgData name="C.J. Davila" userId="2fa45f30-4f28-4101-acac-57df1ea28ab5" providerId="ADAL" clId="{79F39132-6548-4925-97FB-C2A6BE19AEB3}" dt="2023-02-15T17:33:20.886" v="896" actId="47"/>
        <pc:sldMkLst>
          <pc:docMk/>
          <pc:sldMk cId="1731127979" sldId="612"/>
        </pc:sldMkLst>
      </pc:sldChg>
      <pc:sldChg chg="modSp mod ord">
        <pc:chgData name="C.J. Davila" userId="2fa45f30-4f28-4101-acac-57df1ea28ab5" providerId="ADAL" clId="{79F39132-6548-4925-97FB-C2A6BE19AEB3}" dt="2023-02-15T18:36:14.907" v="3139" actId="113"/>
        <pc:sldMkLst>
          <pc:docMk/>
          <pc:sldMk cId="4128583207" sldId="613"/>
        </pc:sldMkLst>
        <pc:spChg chg="mod">
          <ac:chgData name="C.J. Davila" userId="2fa45f30-4f28-4101-acac-57df1ea28ab5" providerId="ADAL" clId="{79F39132-6548-4925-97FB-C2A6BE19AEB3}" dt="2023-02-15T18:36:14.907" v="3139" actId="113"/>
          <ac:spMkLst>
            <pc:docMk/>
            <pc:sldMk cId="4128583207" sldId="613"/>
            <ac:spMk id="2" creationId="{60DF9E82-79A6-420A-AB7B-EC7FC15655E5}"/>
          </ac:spMkLst>
        </pc:spChg>
      </pc:sldChg>
      <pc:sldChg chg="del">
        <pc:chgData name="C.J. Davila" userId="2fa45f30-4f28-4101-acac-57df1ea28ab5" providerId="ADAL" clId="{79F39132-6548-4925-97FB-C2A6BE19AEB3}" dt="2023-02-15T17:33:19.396" v="895" actId="47"/>
        <pc:sldMkLst>
          <pc:docMk/>
          <pc:sldMk cId="268557923" sldId="614"/>
        </pc:sldMkLst>
      </pc:sldChg>
      <pc:sldChg chg="addSp delSp modSp del mod">
        <pc:chgData name="C.J. Davila" userId="2fa45f30-4f28-4101-acac-57df1ea28ab5" providerId="ADAL" clId="{79F39132-6548-4925-97FB-C2A6BE19AEB3}" dt="2023-02-15T15:57:07.446" v="516" actId="47"/>
        <pc:sldMkLst>
          <pc:docMk/>
          <pc:sldMk cId="2620069196" sldId="615"/>
        </pc:sldMkLst>
        <pc:spChg chg="mod">
          <ac:chgData name="C.J. Davila" userId="2fa45f30-4f28-4101-acac-57df1ea28ab5" providerId="ADAL" clId="{79F39132-6548-4925-97FB-C2A6BE19AEB3}" dt="2023-02-15T15:53:08.490" v="106" actId="20577"/>
          <ac:spMkLst>
            <pc:docMk/>
            <pc:sldMk cId="2620069196" sldId="615"/>
            <ac:spMk id="2" creationId="{60DF9E82-79A6-420A-AB7B-EC7FC15655E5}"/>
          </ac:spMkLst>
        </pc:spChg>
        <pc:spChg chg="add mod">
          <ac:chgData name="C.J. Davila" userId="2fa45f30-4f28-4101-acac-57df1ea28ab5" providerId="ADAL" clId="{79F39132-6548-4925-97FB-C2A6BE19AEB3}" dt="2023-02-15T15:53:12.995" v="107" actId="478"/>
          <ac:spMkLst>
            <pc:docMk/>
            <pc:sldMk cId="2620069196" sldId="615"/>
            <ac:spMk id="4" creationId="{62D772DA-7526-2DE4-71A9-85DD8EC49B5D}"/>
          </ac:spMkLst>
        </pc:spChg>
        <pc:graphicFrameChg chg="del">
          <ac:chgData name="C.J. Davila" userId="2fa45f30-4f28-4101-acac-57df1ea28ab5" providerId="ADAL" clId="{79F39132-6548-4925-97FB-C2A6BE19AEB3}" dt="2023-02-15T15:53:12.995" v="107" actId="478"/>
          <ac:graphicFrameMkLst>
            <pc:docMk/>
            <pc:sldMk cId="2620069196" sldId="615"/>
            <ac:graphicFrameMk id="6" creationId="{CABB7183-7302-4849-ABE7-7CABBB0E1B16}"/>
          </ac:graphicFrameMkLst>
        </pc:graphicFrameChg>
      </pc:sldChg>
      <pc:sldChg chg="del">
        <pc:chgData name="C.J. Davila" userId="2fa45f30-4f28-4101-acac-57df1ea28ab5" providerId="ADAL" clId="{79F39132-6548-4925-97FB-C2A6BE19AEB3}" dt="2023-02-15T17:33:16.525" v="893" actId="47"/>
        <pc:sldMkLst>
          <pc:docMk/>
          <pc:sldMk cId="2870480213" sldId="616"/>
        </pc:sldMkLst>
      </pc:sldChg>
      <pc:sldChg chg="del">
        <pc:chgData name="C.J. Davila" userId="2fa45f30-4f28-4101-acac-57df1ea28ab5" providerId="ADAL" clId="{79F39132-6548-4925-97FB-C2A6BE19AEB3}" dt="2023-02-15T17:33:17.895" v="894" actId="47"/>
        <pc:sldMkLst>
          <pc:docMk/>
          <pc:sldMk cId="3304499341" sldId="617"/>
        </pc:sldMkLst>
      </pc:sldChg>
      <pc:sldChg chg="del">
        <pc:chgData name="C.J. Davila" userId="2fa45f30-4f28-4101-acac-57df1ea28ab5" providerId="ADAL" clId="{79F39132-6548-4925-97FB-C2A6BE19AEB3}" dt="2023-02-15T17:33:22.317" v="897" actId="47"/>
        <pc:sldMkLst>
          <pc:docMk/>
          <pc:sldMk cId="1892385434" sldId="618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4116604376" sldId="621"/>
        </pc:sldMkLst>
      </pc:sldChg>
      <pc:sldChg chg="del">
        <pc:chgData name="C.J. Davila" userId="2fa45f30-4f28-4101-acac-57df1ea28ab5" providerId="ADAL" clId="{79F39132-6548-4925-97FB-C2A6BE19AEB3}" dt="2023-02-15T17:33:13.409" v="891" actId="47"/>
        <pc:sldMkLst>
          <pc:docMk/>
          <pc:sldMk cId="959191798" sldId="622"/>
        </pc:sldMkLst>
      </pc:sldChg>
      <pc:sldChg chg="del">
        <pc:chgData name="C.J. Davila" userId="2fa45f30-4f28-4101-acac-57df1ea28ab5" providerId="ADAL" clId="{79F39132-6548-4925-97FB-C2A6BE19AEB3}" dt="2023-02-15T14:01:40.390" v="1" actId="47"/>
        <pc:sldMkLst>
          <pc:docMk/>
          <pc:sldMk cId="3398164539" sldId="624"/>
        </pc:sldMkLst>
      </pc:sldChg>
      <pc:sldChg chg="addSp modSp mod">
        <pc:chgData name="C.J. Davila" userId="2fa45f30-4f28-4101-acac-57df1ea28ab5" providerId="ADAL" clId="{79F39132-6548-4925-97FB-C2A6BE19AEB3}" dt="2023-02-15T18:58:19.511" v="3844" actId="6549"/>
        <pc:sldMkLst>
          <pc:docMk/>
          <pc:sldMk cId="2339384541" sldId="625"/>
        </pc:sldMkLst>
        <pc:spChg chg="add mod">
          <ac:chgData name="C.J. Davila" userId="2fa45f30-4f28-4101-acac-57df1ea28ab5" providerId="ADAL" clId="{79F39132-6548-4925-97FB-C2A6BE19AEB3}" dt="2023-02-15T18:58:19.511" v="3844" actId="6549"/>
          <ac:spMkLst>
            <pc:docMk/>
            <pc:sldMk cId="2339384541" sldId="625"/>
            <ac:spMk id="2" creationId="{4E15BA70-5E36-196A-AA10-122720554AE6}"/>
          </ac:spMkLst>
        </pc:spChg>
        <pc:spChg chg="mod">
          <ac:chgData name="C.J. Davila" userId="2fa45f30-4f28-4101-acac-57df1ea28ab5" providerId="ADAL" clId="{79F39132-6548-4925-97FB-C2A6BE19AEB3}" dt="2023-02-15T18:44:51.825" v="3498"/>
          <ac:spMkLst>
            <pc:docMk/>
            <pc:sldMk cId="2339384541" sldId="625"/>
            <ac:spMk id="5122" creationId="{00000000-0000-0000-0000-000000000000}"/>
          </ac:spMkLst>
        </pc:spChg>
        <pc:spChg chg="mod">
          <ac:chgData name="C.J. Davila" userId="2fa45f30-4f28-4101-acac-57df1ea28ab5" providerId="ADAL" clId="{79F39132-6548-4925-97FB-C2A6BE19AEB3}" dt="2023-02-15T18:46:34.685" v="3591" actId="1076"/>
          <ac:spMkLst>
            <pc:docMk/>
            <pc:sldMk cId="2339384541" sldId="625"/>
            <ac:spMk id="5123" creationId="{00000000-0000-0000-0000-000000000000}"/>
          </ac:spMkLst>
        </pc:spChg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2154576448" sldId="627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450067829" sldId="638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962352687" sldId="648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1044333535" sldId="650"/>
        </pc:sldMkLst>
      </pc:sldChg>
      <pc:sldChg chg="del">
        <pc:chgData name="C.J. Davila" userId="2fa45f30-4f28-4101-acac-57df1ea28ab5" providerId="ADAL" clId="{79F39132-6548-4925-97FB-C2A6BE19AEB3}" dt="2023-02-15T17:33:23.723" v="898" actId="47"/>
        <pc:sldMkLst>
          <pc:docMk/>
          <pc:sldMk cId="0" sldId="651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326997247" sldId="653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2593095413" sldId="654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1354776957" sldId="655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2306293710" sldId="656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1689899498" sldId="657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257405720" sldId="658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3700840126" sldId="659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2095809925" sldId="660"/>
        </pc:sldMkLst>
      </pc:sldChg>
      <pc:sldChg chg="modSp mod ord">
        <pc:chgData name="C.J. Davila" userId="2fa45f30-4f28-4101-acac-57df1ea28ab5" providerId="ADAL" clId="{79F39132-6548-4925-97FB-C2A6BE19AEB3}" dt="2023-02-15T18:36:10.301" v="3138" actId="113"/>
        <pc:sldMkLst>
          <pc:docMk/>
          <pc:sldMk cId="1281428980" sldId="662"/>
        </pc:sldMkLst>
        <pc:spChg chg="mod">
          <ac:chgData name="C.J. Davila" userId="2fa45f30-4f28-4101-acac-57df1ea28ab5" providerId="ADAL" clId="{79F39132-6548-4925-97FB-C2A6BE19AEB3}" dt="2023-02-15T18:36:10.301" v="3138" actId="113"/>
          <ac:spMkLst>
            <pc:docMk/>
            <pc:sldMk cId="1281428980" sldId="662"/>
            <ac:spMk id="2" creationId="{E40F4576-A262-49FF-9F6D-0B35E2092A44}"/>
          </ac:spMkLst>
        </pc:spChg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1823525933" sldId="924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2405512065" sldId="927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3208366325" sldId="935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3050043183" sldId="939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125674409" sldId="1024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1878919157" sldId="1178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340095867" sldId="1179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2224834734" sldId="1207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510960814" sldId="1220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297195471" sldId="1226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1463422913" sldId="1259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1200126024" sldId="1261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2817482856" sldId="1262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1963403658" sldId="1263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1662717936" sldId="1264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345730571" sldId="1265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393831449" sldId="1266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1929106003" sldId="1267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922852708" sldId="1268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4011002206" sldId="1269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1608678951" sldId="1270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2815546612" sldId="1271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9916302" sldId="1272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3257894982" sldId="1273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4101041892" sldId="1274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267265339" sldId="1275"/>
        </pc:sldMkLst>
      </pc:sldChg>
      <pc:sldChg chg="del">
        <pc:chgData name="C.J. Davila" userId="2fa45f30-4f28-4101-acac-57df1ea28ab5" providerId="ADAL" clId="{79F39132-6548-4925-97FB-C2A6BE19AEB3}" dt="2023-02-15T15:50:45.212" v="72" actId="47"/>
        <pc:sldMkLst>
          <pc:docMk/>
          <pc:sldMk cId="108219952" sldId="1276"/>
        </pc:sldMkLst>
      </pc:sldChg>
      <pc:sldChg chg="addSp delSp modSp add mod">
        <pc:chgData name="C.J. Davila" userId="2fa45f30-4f28-4101-acac-57df1ea28ab5" providerId="ADAL" clId="{79F39132-6548-4925-97FB-C2A6BE19AEB3}" dt="2023-02-15T18:39:47.939" v="3210" actId="1076"/>
        <pc:sldMkLst>
          <pc:docMk/>
          <pc:sldMk cId="3975713909" sldId="1277"/>
        </pc:sldMkLst>
        <pc:spChg chg="add del mod">
          <ac:chgData name="C.J. Davila" userId="2fa45f30-4f28-4101-acac-57df1ea28ab5" providerId="ADAL" clId="{79F39132-6548-4925-97FB-C2A6BE19AEB3}" dt="2023-02-15T14:06:26.193" v="12"/>
          <ac:spMkLst>
            <pc:docMk/>
            <pc:sldMk cId="3975713909" sldId="1277"/>
            <ac:spMk id="2" creationId="{32B97A90-8E3A-C2A3-F8CD-FE4FE0BB6ED3}"/>
          </ac:spMkLst>
        </pc:spChg>
        <pc:spChg chg="add del mod">
          <ac:chgData name="C.J. Davila" userId="2fa45f30-4f28-4101-acac-57df1ea28ab5" providerId="ADAL" clId="{79F39132-6548-4925-97FB-C2A6BE19AEB3}" dt="2023-02-15T14:18:20.397" v="29" actId="478"/>
          <ac:spMkLst>
            <pc:docMk/>
            <pc:sldMk cId="3975713909" sldId="1277"/>
            <ac:spMk id="5" creationId="{65E2569C-07FB-1D18-921B-459AD08BBF11}"/>
          </ac:spMkLst>
        </pc:spChg>
        <pc:spChg chg="add mod">
          <ac:chgData name="C.J. Davila" userId="2fa45f30-4f28-4101-acac-57df1ea28ab5" providerId="ADAL" clId="{79F39132-6548-4925-97FB-C2A6BE19AEB3}" dt="2023-02-15T14:06:35.032" v="13"/>
          <ac:spMkLst>
            <pc:docMk/>
            <pc:sldMk cId="3975713909" sldId="1277"/>
            <ac:spMk id="6" creationId="{177ABD92-BE08-B208-43FD-55A5694FCBC6}"/>
          </ac:spMkLst>
        </pc:spChg>
        <pc:spChg chg="add mod">
          <ac:chgData name="C.J. Davila" userId="2fa45f30-4f28-4101-acac-57df1ea28ab5" providerId="ADAL" clId="{79F39132-6548-4925-97FB-C2A6BE19AEB3}" dt="2023-02-15T18:39:47.939" v="3210" actId="1076"/>
          <ac:spMkLst>
            <pc:docMk/>
            <pc:sldMk cId="3975713909" sldId="1277"/>
            <ac:spMk id="10" creationId="{5F98470F-8E02-92A4-048B-A1AD0F3C42A3}"/>
          </ac:spMkLst>
        </pc:spChg>
        <pc:spChg chg="mod">
          <ac:chgData name="C.J. Davila" userId="2fa45f30-4f28-4101-acac-57df1ea28ab5" providerId="ADAL" clId="{79F39132-6548-4925-97FB-C2A6BE19AEB3}" dt="2023-02-15T18:36:24.823" v="3141" actId="113"/>
          <ac:spMkLst>
            <pc:docMk/>
            <pc:sldMk cId="3975713909" sldId="1277"/>
            <ac:spMk id="5122" creationId="{00000000-0000-0000-0000-000000000000}"/>
          </ac:spMkLst>
        </pc:spChg>
        <pc:spChg chg="del mod">
          <ac:chgData name="C.J. Davila" userId="2fa45f30-4f28-4101-acac-57df1ea28ab5" providerId="ADAL" clId="{79F39132-6548-4925-97FB-C2A6BE19AEB3}" dt="2023-02-15T14:04:53.333" v="9" actId="478"/>
          <ac:spMkLst>
            <pc:docMk/>
            <pc:sldMk cId="3975713909" sldId="1277"/>
            <ac:spMk id="5123" creationId="{00000000-0000-0000-0000-000000000000}"/>
          </ac:spMkLst>
        </pc:spChg>
        <pc:picChg chg="add del mod">
          <ac:chgData name="C.J. Davila" userId="2fa45f30-4f28-4101-acac-57df1ea28ab5" providerId="ADAL" clId="{79F39132-6548-4925-97FB-C2A6BE19AEB3}" dt="2023-02-15T14:17:08.857" v="16" actId="478"/>
          <ac:picMkLst>
            <pc:docMk/>
            <pc:sldMk cId="3975713909" sldId="1277"/>
            <ac:picMk id="3" creationId="{80E28F6A-36A4-3202-173F-5248E49AA2B7}"/>
          </ac:picMkLst>
        </pc:picChg>
        <pc:picChg chg="add mod">
          <ac:chgData name="C.J. Davila" userId="2fa45f30-4f28-4101-acac-57df1ea28ab5" providerId="ADAL" clId="{79F39132-6548-4925-97FB-C2A6BE19AEB3}" dt="2023-02-15T14:06:05.889" v="11"/>
          <ac:picMkLst>
            <pc:docMk/>
            <pc:sldMk cId="3975713909" sldId="1277"/>
            <ac:picMk id="4" creationId="{A27B5F47-4EC7-CFF3-C5C0-74E1FDCFD4A4}"/>
          </ac:picMkLst>
        </pc:picChg>
        <pc:picChg chg="add mod">
          <ac:chgData name="C.J. Davila" userId="2fa45f30-4f28-4101-acac-57df1ea28ab5" providerId="ADAL" clId="{79F39132-6548-4925-97FB-C2A6BE19AEB3}" dt="2023-02-15T18:39:33.456" v="3209" actId="1076"/>
          <ac:picMkLst>
            <pc:docMk/>
            <pc:sldMk cId="3975713909" sldId="1277"/>
            <ac:picMk id="8" creationId="{6354C98B-AFC2-290D-C1F7-A6B3EA0DF514}"/>
          </ac:picMkLst>
        </pc:picChg>
        <pc:picChg chg="add mod">
          <ac:chgData name="C.J. Davila" userId="2fa45f30-4f28-4101-acac-57df1ea28ab5" providerId="ADAL" clId="{79F39132-6548-4925-97FB-C2A6BE19AEB3}" dt="2023-02-15T14:18:07.059" v="28" actId="1076"/>
          <ac:picMkLst>
            <pc:docMk/>
            <pc:sldMk cId="3975713909" sldId="1277"/>
            <ac:picMk id="9" creationId="{B2BCB1C1-51FF-C9B2-7C1B-E7F5291B950C}"/>
          </ac:picMkLst>
        </pc:picChg>
      </pc:sldChg>
      <pc:sldChg chg="addSp delSp modSp add mod modClrScheme chgLayout">
        <pc:chgData name="C.J. Davila" userId="2fa45f30-4f28-4101-acac-57df1ea28ab5" providerId="ADAL" clId="{79F39132-6548-4925-97FB-C2A6BE19AEB3}" dt="2023-02-15T18:37:47.567" v="3180" actId="20577"/>
        <pc:sldMkLst>
          <pc:docMk/>
          <pc:sldMk cId="2876012406" sldId="1278"/>
        </pc:sldMkLst>
        <pc:spChg chg="add del">
          <ac:chgData name="C.J. Davila" userId="2fa45f30-4f28-4101-acac-57df1ea28ab5" providerId="ADAL" clId="{79F39132-6548-4925-97FB-C2A6BE19AEB3}" dt="2023-02-15T16:04:06.949" v="527" actId="478"/>
          <ac:spMkLst>
            <pc:docMk/>
            <pc:sldMk cId="2876012406" sldId="1278"/>
            <ac:spMk id="4" creationId="{D8D57717-F96B-E291-76F7-977CA398951E}"/>
          </ac:spMkLst>
        </pc:spChg>
        <pc:spChg chg="add">
          <ac:chgData name="C.J. Davila" userId="2fa45f30-4f28-4101-acac-57df1ea28ab5" providerId="ADAL" clId="{79F39132-6548-4925-97FB-C2A6BE19AEB3}" dt="2023-02-15T16:04:17.457" v="528" actId="22"/>
          <ac:spMkLst>
            <pc:docMk/>
            <pc:sldMk cId="2876012406" sldId="1278"/>
            <ac:spMk id="6" creationId="{9C96B187-E929-545A-5988-297A21472A90}"/>
          </ac:spMkLst>
        </pc:spChg>
        <pc:spChg chg="mod">
          <ac:chgData name="C.J. Davila" userId="2fa45f30-4f28-4101-acac-57df1ea28ab5" providerId="ADAL" clId="{79F39132-6548-4925-97FB-C2A6BE19AEB3}" dt="2023-02-15T18:37:47.567" v="3180" actId="20577"/>
          <ac:spMkLst>
            <pc:docMk/>
            <pc:sldMk cId="2876012406" sldId="1278"/>
            <ac:spMk id="5122" creationId="{00000000-0000-0000-0000-000000000000}"/>
          </ac:spMkLst>
        </pc:spChg>
        <pc:spChg chg="mod">
          <ac:chgData name="C.J. Davila" userId="2fa45f30-4f28-4101-acac-57df1ea28ab5" providerId="ADAL" clId="{79F39132-6548-4925-97FB-C2A6BE19AEB3}" dt="2023-02-15T16:07:45.518" v="544" actId="20577"/>
          <ac:spMkLst>
            <pc:docMk/>
            <pc:sldMk cId="2876012406" sldId="1278"/>
            <ac:spMk id="5123" creationId="{00000000-0000-0000-0000-000000000000}"/>
          </ac:spMkLst>
        </pc:spChg>
        <pc:picChg chg="add del mod">
          <ac:chgData name="C.J. Davila" userId="2fa45f30-4f28-4101-acac-57df1ea28ab5" providerId="ADAL" clId="{79F39132-6548-4925-97FB-C2A6BE19AEB3}" dt="2023-02-15T15:58:38.702" v="521" actId="478"/>
          <ac:picMkLst>
            <pc:docMk/>
            <pc:sldMk cId="2876012406" sldId="1278"/>
            <ac:picMk id="2" creationId="{BC79AC9D-34C6-D8B6-629A-18F5954427B0}"/>
          </ac:picMkLst>
        </pc:picChg>
        <pc:picChg chg="add mod">
          <ac:chgData name="C.J. Davila" userId="2fa45f30-4f28-4101-acac-57df1ea28ab5" providerId="ADAL" clId="{79F39132-6548-4925-97FB-C2A6BE19AEB3}" dt="2023-02-15T16:07:35.224" v="542" actId="14100"/>
          <ac:picMkLst>
            <pc:docMk/>
            <pc:sldMk cId="2876012406" sldId="1278"/>
            <ac:picMk id="7" creationId="{555D1B51-05C4-0832-E3E8-14464C8AC7FE}"/>
          </ac:picMkLst>
        </pc:picChg>
      </pc:sldChg>
      <pc:sldChg chg="addSp delSp modSp add mod">
        <pc:chgData name="C.J. Davila" userId="2fa45f30-4f28-4101-acac-57df1ea28ab5" providerId="ADAL" clId="{79F39132-6548-4925-97FB-C2A6BE19AEB3}" dt="2023-02-16T13:45:54.583" v="4412" actId="20577"/>
        <pc:sldMkLst>
          <pc:docMk/>
          <pc:sldMk cId="2638326211" sldId="1279"/>
        </pc:sldMkLst>
        <pc:spChg chg="del">
          <ac:chgData name="C.J. Davila" userId="2fa45f30-4f28-4101-acac-57df1ea28ab5" providerId="ADAL" clId="{79F39132-6548-4925-97FB-C2A6BE19AEB3}" dt="2023-02-16T13:45:13.543" v="4367" actId="478"/>
          <ac:spMkLst>
            <pc:docMk/>
            <pc:sldMk cId="2638326211" sldId="1279"/>
            <ac:spMk id="6" creationId="{9C96B187-E929-545A-5988-297A21472A90}"/>
          </ac:spMkLst>
        </pc:spChg>
        <pc:spChg chg="mod">
          <ac:chgData name="C.J. Davila" userId="2fa45f30-4f28-4101-acac-57df1ea28ab5" providerId="ADAL" clId="{79F39132-6548-4925-97FB-C2A6BE19AEB3}" dt="2023-02-15T18:38:00.654" v="3198" actId="20577"/>
          <ac:spMkLst>
            <pc:docMk/>
            <pc:sldMk cId="2638326211" sldId="1279"/>
            <ac:spMk id="5122" creationId="{00000000-0000-0000-0000-000000000000}"/>
          </ac:spMkLst>
        </pc:spChg>
        <pc:spChg chg="mod">
          <ac:chgData name="C.J. Davila" userId="2fa45f30-4f28-4101-acac-57df1ea28ab5" providerId="ADAL" clId="{79F39132-6548-4925-97FB-C2A6BE19AEB3}" dt="2023-02-16T13:45:54.583" v="4412" actId="20577"/>
          <ac:spMkLst>
            <pc:docMk/>
            <pc:sldMk cId="2638326211" sldId="1279"/>
            <ac:spMk id="5123" creationId="{00000000-0000-0000-0000-000000000000}"/>
          </ac:spMkLst>
        </pc:spChg>
        <pc:picChg chg="add mod">
          <ac:chgData name="C.J. Davila" userId="2fa45f30-4f28-4101-acac-57df1ea28ab5" providerId="ADAL" clId="{79F39132-6548-4925-97FB-C2A6BE19AEB3}" dt="2023-02-15T16:14:19.817" v="888" actId="1076"/>
          <ac:picMkLst>
            <pc:docMk/>
            <pc:sldMk cId="2638326211" sldId="1279"/>
            <ac:picMk id="2" creationId="{CAA85281-8CB5-CA44-1F8B-A822DF844DF5}"/>
          </ac:picMkLst>
        </pc:picChg>
        <pc:picChg chg="del">
          <ac:chgData name="C.J. Davila" userId="2fa45f30-4f28-4101-acac-57df1ea28ab5" providerId="ADAL" clId="{79F39132-6548-4925-97FB-C2A6BE19AEB3}" dt="2023-02-15T16:09:17.322" v="546" actId="478"/>
          <ac:picMkLst>
            <pc:docMk/>
            <pc:sldMk cId="2638326211" sldId="1279"/>
            <ac:picMk id="7" creationId="{555D1B51-05C4-0832-E3E8-14464C8AC7FE}"/>
          </ac:picMkLst>
        </pc:picChg>
      </pc:sldChg>
      <pc:sldChg chg="addSp delSp modSp add mod">
        <pc:chgData name="C.J. Davila" userId="2fa45f30-4f28-4101-acac-57df1ea28ab5" providerId="ADAL" clId="{79F39132-6548-4925-97FB-C2A6BE19AEB3}" dt="2023-02-15T19:13:52.779" v="4184" actId="113"/>
        <pc:sldMkLst>
          <pc:docMk/>
          <pc:sldMk cId="2300151627" sldId="1280"/>
        </pc:sldMkLst>
        <pc:spChg chg="add mod">
          <ac:chgData name="C.J. Davila" userId="2fa45f30-4f28-4101-acac-57df1ea28ab5" providerId="ADAL" clId="{79F39132-6548-4925-97FB-C2A6BE19AEB3}" dt="2023-02-15T19:13:52.779" v="4184" actId="113"/>
          <ac:spMkLst>
            <pc:docMk/>
            <pc:sldMk cId="2300151627" sldId="1280"/>
            <ac:spMk id="8" creationId="{BFAB446D-3E21-4985-A09A-58C3CEE95FCA}"/>
          </ac:spMkLst>
        </pc:spChg>
        <pc:spChg chg="add del mod">
          <ac:chgData name="C.J. Davila" userId="2fa45f30-4f28-4101-acac-57df1ea28ab5" providerId="ADAL" clId="{79F39132-6548-4925-97FB-C2A6BE19AEB3}" dt="2023-02-15T17:47:01.762" v="1126"/>
          <ac:spMkLst>
            <pc:docMk/>
            <pc:sldMk cId="2300151627" sldId="1280"/>
            <ac:spMk id="9" creationId="{49183A39-8A82-EEC8-99A1-2E52B53CEA2A}"/>
          </ac:spMkLst>
        </pc:spChg>
        <pc:spChg chg="add mod">
          <ac:chgData name="C.J. Davila" userId="2fa45f30-4f28-4101-acac-57df1ea28ab5" providerId="ADAL" clId="{79F39132-6548-4925-97FB-C2A6BE19AEB3}" dt="2023-02-15T17:48:01.548" v="1175" actId="1076"/>
          <ac:spMkLst>
            <pc:docMk/>
            <pc:sldMk cId="2300151627" sldId="1280"/>
            <ac:spMk id="10" creationId="{492BCE9E-B8A1-1D6C-F39A-1A6E1067E24B}"/>
          </ac:spMkLst>
        </pc:spChg>
        <pc:spChg chg="add mod">
          <ac:chgData name="C.J. Davila" userId="2fa45f30-4f28-4101-acac-57df1ea28ab5" providerId="ADAL" clId="{79F39132-6548-4925-97FB-C2A6BE19AEB3}" dt="2023-02-15T17:48:46.482" v="1209" actId="20577"/>
          <ac:spMkLst>
            <pc:docMk/>
            <pc:sldMk cId="2300151627" sldId="1280"/>
            <ac:spMk id="12" creationId="{A3EE6760-EFE0-12B5-8A2A-E96D1FDD1A6F}"/>
          </ac:spMkLst>
        </pc:spChg>
        <pc:spChg chg="add del mod">
          <ac:chgData name="C.J. Davila" userId="2fa45f30-4f28-4101-acac-57df1ea28ab5" providerId="ADAL" clId="{79F39132-6548-4925-97FB-C2A6BE19AEB3}" dt="2023-02-15T18:17:59.350" v="2499" actId="478"/>
          <ac:spMkLst>
            <pc:docMk/>
            <pc:sldMk cId="2300151627" sldId="1280"/>
            <ac:spMk id="14" creationId="{38EDE89B-DA9C-D90A-C33D-20A61979070C}"/>
          </ac:spMkLst>
        </pc:spChg>
        <pc:spChg chg="mod">
          <ac:chgData name="C.J. Davila" userId="2fa45f30-4f28-4101-acac-57df1ea28ab5" providerId="ADAL" clId="{79F39132-6548-4925-97FB-C2A6BE19AEB3}" dt="2023-02-15T18:17:55.970" v="2498" actId="20577"/>
          <ac:spMkLst>
            <pc:docMk/>
            <pc:sldMk cId="2300151627" sldId="1280"/>
            <ac:spMk id="5122" creationId="{00000000-0000-0000-0000-000000000000}"/>
          </ac:spMkLst>
        </pc:spChg>
        <pc:spChg chg="del mod">
          <ac:chgData name="C.J. Davila" userId="2fa45f30-4f28-4101-acac-57df1ea28ab5" providerId="ADAL" clId="{79F39132-6548-4925-97FB-C2A6BE19AEB3}" dt="2023-02-15T17:38:22.190" v="947" actId="22"/>
          <ac:spMkLst>
            <pc:docMk/>
            <pc:sldMk cId="2300151627" sldId="1280"/>
            <ac:spMk id="5123" creationId="{00000000-0000-0000-0000-000000000000}"/>
          </ac:spMkLst>
        </pc:spChg>
        <pc:picChg chg="del">
          <ac:chgData name="C.J. Davila" userId="2fa45f30-4f28-4101-acac-57df1ea28ab5" providerId="ADAL" clId="{79F39132-6548-4925-97FB-C2A6BE19AEB3}" dt="2023-02-15T17:36:51.725" v="941" actId="478"/>
          <ac:picMkLst>
            <pc:docMk/>
            <pc:sldMk cId="2300151627" sldId="1280"/>
            <ac:picMk id="2" creationId="{CAA85281-8CB5-CA44-1F8B-A822DF844DF5}"/>
          </ac:picMkLst>
        </pc:picChg>
        <pc:picChg chg="add mod">
          <ac:chgData name="C.J. Davila" userId="2fa45f30-4f28-4101-acac-57df1ea28ab5" providerId="ADAL" clId="{79F39132-6548-4925-97FB-C2A6BE19AEB3}" dt="2023-02-15T17:46:18.700" v="1120" actId="14100"/>
          <ac:picMkLst>
            <pc:docMk/>
            <pc:sldMk cId="2300151627" sldId="1280"/>
            <ac:picMk id="4" creationId="{D739172A-3642-BCBD-4771-987C8B5AFA8F}"/>
          </ac:picMkLst>
        </pc:picChg>
        <pc:picChg chg="add mod ord">
          <ac:chgData name="C.J. Davila" userId="2fa45f30-4f28-4101-acac-57df1ea28ab5" providerId="ADAL" clId="{79F39132-6548-4925-97FB-C2A6BE19AEB3}" dt="2023-02-15T17:46:21.265" v="1121" actId="14100"/>
          <ac:picMkLst>
            <pc:docMk/>
            <pc:sldMk cId="2300151627" sldId="1280"/>
            <ac:picMk id="7" creationId="{DF30F98E-18FE-EB40-A136-07F0820E601F}"/>
          </ac:picMkLst>
        </pc:picChg>
        <pc:picChg chg="add del mod">
          <ac:chgData name="C.J. Davila" userId="2fa45f30-4f28-4101-acac-57df1ea28ab5" providerId="ADAL" clId="{79F39132-6548-4925-97FB-C2A6BE19AEB3}" dt="2023-02-15T17:48:25.938" v="1178" actId="478"/>
          <ac:picMkLst>
            <pc:docMk/>
            <pc:sldMk cId="2300151627" sldId="1280"/>
            <ac:picMk id="11" creationId="{1F628145-7F57-2A62-6F42-F6C4A013750C}"/>
          </ac:picMkLst>
        </pc:picChg>
        <pc:picChg chg="add del mod">
          <ac:chgData name="C.J. Davila" userId="2fa45f30-4f28-4101-acac-57df1ea28ab5" providerId="ADAL" clId="{79F39132-6548-4925-97FB-C2A6BE19AEB3}" dt="2023-02-15T18:02:02.181" v="1570" actId="478"/>
          <ac:picMkLst>
            <pc:docMk/>
            <pc:sldMk cId="2300151627" sldId="1280"/>
            <ac:picMk id="13" creationId="{35EB26F3-4956-DAD7-7DAB-8EFF417B9479}"/>
          </ac:picMkLst>
        </pc:picChg>
      </pc:sldChg>
      <pc:sldChg chg="addSp delSp modSp add mod ord">
        <pc:chgData name="C.J. Davila" userId="2fa45f30-4f28-4101-acac-57df1ea28ab5" providerId="ADAL" clId="{79F39132-6548-4925-97FB-C2A6BE19AEB3}" dt="2023-02-16T13:50:24.419" v="4420" actId="14100"/>
        <pc:sldMkLst>
          <pc:docMk/>
          <pc:sldMk cId="368744659" sldId="1281"/>
        </pc:sldMkLst>
        <pc:spChg chg="add del mod">
          <ac:chgData name="C.J. Davila" userId="2fa45f30-4f28-4101-acac-57df1ea28ab5" providerId="ADAL" clId="{79F39132-6548-4925-97FB-C2A6BE19AEB3}" dt="2023-02-15T17:54:57.044" v="1501" actId="478"/>
          <ac:spMkLst>
            <pc:docMk/>
            <pc:sldMk cId="368744659" sldId="1281"/>
            <ac:spMk id="2" creationId="{A48D7A87-A26A-B0B3-17BD-6A84B8307D9D}"/>
          </ac:spMkLst>
        </pc:spChg>
        <pc:spChg chg="mod">
          <ac:chgData name="C.J. Davila" userId="2fa45f30-4f28-4101-acac-57df1ea28ab5" providerId="ADAL" clId="{79F39132-6548-4925-97FB-C2A6BE19AEB3}" dt="2023-02-15T19:13:56.572" v="4185" actId="113"/>
          <ac:spMkLst>
            <pc:docMk/>
            <pc:sldMk cId="368744659" sldId="1281"/>
            <ac:spMk id="8" creationId="{BFAB446D-3E21-4985-A09A-58C3CEE95FCA}"/>
          </ac:spMkLst>
        </pc:spChg>
        <pc:spChg chg="add del mod">
          <ac:chgData name="C.J. Davila" userId="2fa45f30-4f28-4101-acac-57df1ea28ab5" providerId="ADAL" clId="{79F39132-6548-4925-97FB-C2A6BE19AEB3}" dt="2023-02-15T18:21:11.195" v="2601" actId="478"/>
          <ac:spMkLst>
            <pc:docMk/>
            <pc:sldMk cId="368744659" sldId="1281"/>
            <ac:spMk id="9" creationId="{6D5F277E-2141-05C4-7711-D1A2EC2800E2}"/>
          </ac:spMkLst>
        </pc:spChg>
        <pc:spChg chg="del">
          <ac:chgData name="C.J. Davila" userId="2fa45f30-4f28-4101-acac-57df1ea28ab5" providerId="ADAL" clId="{79F39132-6548-4925-97FB-C2A6BE19AEB3}" dt="2023-02-15T17:55:27.382" v="1506" actId="478"/>
          <ac:spMkLst>
            <pc:docMk/>
            <pc:sldMk cId="368744659" sldId="1281"/>
            <ac:spMk id="10" creationId="{492BCE9E-B8A1-1D6C-F39A-1A6E1067E24B}"/>
          </ac:spMkLst>
        </pc:spChg>
        <pc:spChg chg="add mod">
          <ac:chgData name="C.J. Davila" userId="2fa45f30-4f28-4101-acac-57df1ea28ab5" providerId="ADAL" clId="{79F39132-6548-4925-97FB-C2A6BE19AEB3}" dt="2023-02-15T17:58:01.964" v="1551" actId="1076"/>
          <ac:spMkLst>
            <pc:docMk/>
            <pc:sldMk cId="368744659" sldId="1281"/>
            <ac:spMk id="11" creationId="{AC28CE96-3621-3BFD-E373-402F1249510A}"/>
          </ac:spMkLst>
        </pc:spChg>
        <pc:spChg chg="del">
          <ac:chgData name="C.J. Davila" userId="2fa45f30-4f28-4101-acac-57df1ea28ab5" providerId="ADAL" clId="{79F39132-6548-4925-97FB-C2A6BE19AEB3}" dt="2023-02-15T17:55:01.322" v="1502" actId="478"/>
          <ac:spMkLst>
            <pc:docMk/>
            <pc:sldMk cId="368744659" sldId="1281"/>
            <ac:spMk id="12" creationId="{A3EE6760-EFE0-12B5-8A2A-E96D1FDD1A6F}"/>
          </ac:spMkLst>
        </pc:spChg>
        <pc:spChg chg="add del mod">
          <ac:chgData name="C.J. Davila" userId="2fa45f30-4f28-4101-acac-57df1ea28ab5" providerId="ADAL" clId="{79F39132-6548-4925-97FB-C2A6BE19AEB3}" dt="2023-02-16T13:50:18.153" v="4418" actId="478"/>
          <ac:spMkLst>
            <pc:docMk/>
            <pc:sldMk cId="368744659" sldId="1281"/>
            <ac:spMk id="16" creationId="{2487C321-12EF-D1CF-962B-CEB79FCB2D3B}"/>
          </ac:spMkLst>
        </pc:spChg>
        <pc:spChg chg="mod">
          <ac:chgData name="C.J. Davila" userId="2fa45f30-4f28-4101-acac-57df1ea28ab5" providerId="ADAL" clId="{79F39132-6548-4925-97FB-C2A6BE19AEB3}" dt="2023-02-15T18:19:48.339" v="2596" actId="20577"/>
          <ac:spMkLst>
            <pc:docMk/>
            <pc:sldMk cId="368744659" sldId="1281"/>
            <ac:spMk id="5122" creationId="{00000000-0000-0000-0000-000000000000}"/>
          </ac:spMkLst>
        </pc:spChg>
        <pc:picChg chg="add mod">
          <ac:chgData name="C.J. Davila" userId="2fa45f30-4f28-4101-acac-57df1ea28ab5" providerId="ADAL" clId="{79F39132-6548-4925-97FB-C2A6BE19AEB3}" dt="2023-02-16T13:50:24.419" v="4420" actId="14100"/>
          <ac:picMkLst>
            <pc:docMk/>
            <pc:sldMk cId="368744659" sldId="1281"/>
            <ac:picMk id="2" creationId="{0DCEBE37-025E-A527-5FA6-1D5EC1FD4CE0}"/>
          </ac:picMkLst>
        </pc:picChg>
        <pc:picChg chg="add del mod">
          <ac:chgData name="C.J. Davila" userId="2fa45f30-4f28-4101-acac-57df1ea28ab5" providerId="ADAL" clId="{79F39132-6548-4925-97FB-C2A6BE19AEB3}" dt="2023-02-15T18:21:00.765" v="2598" actId="478"/>
          <ac:picMkLst>
            <pc:docMk/>
            <pc:sldMk cId="368744659" sldId="1281"/>
            <ac:picMk id="3" creationId="{B9F9166F-1C63-2FA1-A270-EEAE52342B28}"/>
          </ac:picMkLst>
        </pc:picChg>
        <pc:picChg chg="del">
          <ac:chgData name="C.J. Davila" userId="2fa45f30-4f28-4101-acac-57df1ea28ab5" providerId="ADAL" clId="{79F39132-6548-4925-97FB-C2A6BE19AEB3}" dt="2023-02-15T17:55:25.133" v="1505" actId="478"/>
          <ac:picMkLst>
            <pc:docMk/>
            <pc:sldMk cId="368744659" sldId="1281"/>
            <ac:picMk id="4" creationId="{D739172A-3642-BCBD-4771-987C8B5AFA8F}"/>
          </ac:picMkLst>
        </pc:picChg>
        <pc:picChg chg="del">
          <ac:chgData name="C.J. Davila" userId="2fa45f30-4f28-4101-acac-57df1ea28ab5" providerId="ADAL" clId="{79F39132-6548-4925-97FB-C2A6BE19AEB3}" dt="2023-02-15T17:54:36.797" v="1499" actId="478"/>
          <ac:picMkLst>
            <pc:docMk/>
            <pc:sldMk cId="368744659" sldId="1281"/>
            <ac:picMk id="7" creationId="{DF30F98E-18FE-EB40-A136-07F0820E601F}"/>
          </ac:picMkLst>
        </pc:picChg>
        <pc:picChg chg="add del mod">
          <ac:chgData name="C.J. Davila" userId="2fa45f30-4f28-4101-acac-57df1ea28ab5" providerId="ADAL" clId="{79F39132-6548-4925-97FB-C2A6BE19AEB3}" dt="2023-02-15T18:23:20.583" v="2608" actId="478"/>
          <ac:picMkLst>
            <pc:docMk/>
            <pc:sldMk cId="368744659" sldId="1281"/>
            <ac:picMk id="13" creationId="{6B7B5AD3-9E43-6572-3028-C78F4662A1A5}"/>
          </ac:picMkLst>
        </pc:picChg>
        <pc:picChg chg="add del mod">
          <ac:chgData name="C.J. Davila" userId="2fa45f30-4f28-4101-acac-57df1ea28ab5" providerId="ADAL" clId="{79F39132-6548-4925-97FB-C2A6BE19AEB3}" dt="2023-02-15T18:22:08.590" v="2604" actId="478"/>
          <ac:picMkLst>
            <pc:docMk/>
            <pc:sldMk cId="368744659" sldId="1281"/>
            <ac:picMk id="14" creationId="{B426429A-6627-0CED-F427-CAA25DA2BF18}"/>
          </ac:picMkLst>
        </pc:picChg>
        <pc:picChg chg="add del mod">
          <ac:chgData name="C.J. Davila" userId="2fa45f30-4f28-4101-acac-57df1ea28ab5" providerId="ADAL" clId="{79F39132-6548-4925-97FB-C2A6BE19AEB3}" dt="2023-02-16T13:50:06.780" v="4413" actId="478"/>
          <ac:picMkLst>
            <pc:docMk/>
            <pc:sldMk cId="368744659" sldId="1281"/>
            <ac:picMk id="15" creationId="{BD1C9785-F6A7-FFE4-C88B-EE67FD1E0303}"/>
          </ac:picMkLst>
        </pc:picChg>
      </pc:sldChg>
      <pc:sldChg chg="addSp delSp modSp add mod">
        <pc:chgData name="C.J. Davila" userId="2fa45f30-4f28-4101-acac-57df1ea28ab5" providerId="ADAL" clId="{79F39132-6548-4925-97FB-C2A6BE19AEB3}" dt="2023-02-16T14:26:26.939" v="5083" actId="1076"/>
        <pc:sldMkLst>
          <pc:docMk/>
          <pc:sldMk cId="3345440802" sldId="1282"/>
        </pc:sldMkLst>
        <pc:spChg chg="add del mod">
          <ac:chgData name="C.J. Davila" userId="2fa45f30-4f28-4101-acac-57df1ea28ab5" providerId="ADAL" clId="{79F39132-6548-4925-97FB-C2A6BE19AEB3}" dt="2023-02-16T14:24:30.393" v="4919"/>
          <ac:spMkLst>
            <pc:docMk/>
            <pc:sldMk cId="3345440802" sldId="1282"/>
            <ac:spMk id="2" creationId="{A6FC0B81-BDC4-6536-5AA1-1BD86426AF0A}"/>
          </ac:spMkLst>
        </pc:spChg>
        <pc:spChg chg="add mod">
          <ac:chgData name="C.J. Davila" userId="2fa45f30-4f28-4101-acac-57df1ea28ab5" providerId="ADAL" clId="{79F39132-6548-4925-97FB-C2A6BE19AEB3}" dt="2023-02-16T14:26:26.939" v="5083" actId="1076"/>
          <ac:spMkLst>
            <pc:docMk/>
            <pc:sldMk cId="3345440802" sldId="1282"/>
            <ac:spMk id="3" creationId="{98AA0C5B-788D-CFE9-B911-F10079552528}"/>
          </ac:spMkLst>
        </pc:spChg>
        <pc:spChg chg="mod">
          <ac:chgData name="C.J. Davila" userId="2fa45f30-4f28-4101-acac-57df1ea28ab5" providerId="ADAL" clId="{79F39132-6548-4925-97FB-C2A6BE19AEB3}" dt="2023-02-16T14:23:56.524" v="4916" actId="20577"/>
          <ac:spMkLst>
            <pc:docMk/>
            <pc:sldMk cId="3345440802" sldId="1282"/>
            <ac:spMk id="8" creationId="{BFAB446D-3E21-4985-A09A-58C3CEE95FCA}"/>
          </ac:spMkLst>
        </pc:spChg>
        <pc:spChg chg="del mod">
          <ac:chgData name="C.J. Davila" userId="2fa45f30-4f28-4101-acac-57df1ea28ab5" providerId="ADAL" clId="{79F39132-6548-4925-97FB-C2A6BE19AEB3}" dt="2023-02-15T18:09:11.221" v="1851" actId="478"/>
          <ac:spMkLst>
            <pc:docMk/>
            <pc:sldMk cId="3345440802" sldId="1282"/>
            <ac:spMk id="9" creationId="{6D5F277E-2141-05C4-7711-D1A2EC2800E2}"/>
          </ac:spMkLst>
        </pc:spChg>
        <pc:spChg chg="del mod">
          <ac:chgData name="C.J. Davila" userId="2fa45f30-4f28-4101-acac-57df1ea28ab5" providerId="ADAL" clId="{79F39132-6548-4925-97FB-C2A6BE19AEB3}" dt="2023-02-15T18:18:35.023" v="2560" actId="478"/>
          <ac:spMkLst>
            <pc:docMk/>
            <pc:sldMk cId="3345440802" sldId="1282"/>
            <ac:spMk id="11" creationId="{AC28CE96-3621-3BFD-E373-402F1249510A}"/>
          </ac:spMkLst>
        </pc:spChg>
        <pc:spChg chg="mod">
          <ac:chgData name="C.J. Davila" userId="2fa45f30-4f28-4101-acac-57df1ea28ab5" providerId="ADAL" clId="{79F39132-6548-4925-97FB-C2A6BE19AEB3}" dt="2023-02-15T18:18:31.531" v="2559" actId="20577"/>
          <ac:spMkLst>
            <pc:docMk/>
            <pc:sldMk cId="3345440802" sldId="1282"/>
            <ac:spMk id="5122" creationId="{00000000-0000-0000-0000-000000000000}"/>
          </ac:spMkLst>
        </pc:spChg>
        <pc:picChg chg="del">
          <ac:chgData name="C.J. Davila" userId="2fa45f30-4f28-4101-acac-57df1ea28ab5" providerId="ADAL" clId="{79F39132-6548-4925-97FB-C2A6BE19AEB3}" dt="2023-02-15T18:05:33.622" v="1744" actId="478"/>
          <ac:picMkLst>
            <pc:docMk/>
            <pc:sldMk cId="3345440802" sldId="1282"/>
            <ac:picMk id="3" creationId="{B9F9166F-1C63-2FA1-A270-EEAE52342B28}"/>
          </ac:picMkLst>
        </pc:picChg>
        <pc:picChg chg="add del mod">
          <ac:chgData name="C.J. Davila" userId="2fa45f30-4f28-4101-acac-57df1ea28ab5" providerId="ADAL" clId="{79F39132-6548-4925-97FB-C2A6BE19AEB3}" dt="2023-02-15T18:08:52.577" v="1845" actId="478"/>
          <ac:picMkLst>
            <pc:docMk/>
            <pc:sldMk cId="3345440802" sldId="1282"/>
            <ac:picMk id="4" creationId="{39F10948-BD5D-FCEF-B075-2931D6ED555E}"/>
          </ac:picMkLst>
        </pc:picChg>
        <pc:picChg chg="add mod">
          <ac:chgData name="C.J. Davila" userId="2fa45f30-4f28-4101-acac-57df1ea28ab5" providerId="ADAL" clId="{79F39132-6548-4925-97FB-C2A6BE19AEB3}" dt="2023-02-16T14:24:52.589" v="4921" actId="1076"/>
          <ac:picMkLst>
            <pc:docMk/>
            <pc:sldMk cId="3345440802" sldId="1282"/>
            <ac:picMk id="5" creationId="{1630D1FA-30F8-B286-71AD-D483AB7F8575}"/>
          </ac:picMkLst>
        </pc:picChg>
        <pc:picChg chg="add mod">
          <ac:chgData name="C.J. Davila" userId="2fa45f30-4f28-4101-acac-57df1ea28ab5" providerId="ADAL" clId="{79F39132-6548-4925-97FB-C2A6BE19AEB3}" dt="2023-02-15T18:09:20.961" v="1854" actId="14100"/>
          <ac:picMkLst>
            <pc:docMk/>
            <pc:sldMk cId="3345440802" sldId="1282"/>
            <ac:picMk id="7" creationId="{BFEAFF1F-DB73-945D-AB8D-649AD36AD8C6}"/>
          </ac:picMkLst>
        </pc:picChg>
      </pc:sldChg>
      <pc:sldChg chg="addSp delSp modSp add mod">
        <pc:chgData name="C.J. Davila" userId="2fa45f30-4f28-4101-acac-57df1ea28ab5" providerId="ADAL" clId="{79F39132-6548-4925-97FB-C2A6BE19AEB3}" dt="2023-02-15T19:13:08.857" v="4179" actId="113"/>
        <pc:sldMkLst>
          <pc:docMk/>
          <pc:sldMk cId="1553622894" sldId="1283"/>
        </pc:sldMkLst>
        <pc:spChg chg="add mod">
          <ac:chgData name="C.J. Davila" userId="2fa45f30-4f28-4101-acac-57df1ea28ab5" providerId="ADAL" clId="{79F39132-6548-4925-97FB-C2A6BE19AEB3}" dt="2023-02-15T18:12:54.201" v="2176" actId="1076"/>
          <ac:spMkLst>
            <pc:docMk/>
            <pc:sldMk cId="1553622894" sldId="1283"/>
            <ac:spMk id="4" creationId="{9832B1B1-9B32-FBBE-EF69-3939FF0AFCD8}"/>
          </ac:spMkLst>
        </pc:spChg>
        <pc:spChg chg="mod">
          <ac:chgData name="C.J. Davila" userId="2fa45f30-4f28-4101-acac-57df1ea28ab5" providerId="ADAL" clId="{79F39132-6548-4925-97FB-C2A6BE19AEB3}" dt="2023-02-15T19:13:08.857" v="4179" actId="113"/>
          <ac:spMkLst>
            <pc:docMk/>
            <pc:sldMk cId="1553622894" sldId="1283"/>
            <ac:spMk id="8" creationId="{BFAB446D-3E21-4985-A09A-58C3CEE95FCA}"/>
          </ac:spMkLst>
        </pc:spChg>
        <pc:spChg chg="del mod">
          <ac:chgData name="C.J. Davila" userId="2fa45f30-4f28-4101-acac-57df1ea28ab5" providerId="ADAL" clId="{79F39132-6548-4925-97FB-C2A6BE19AEB3}" dt="2023-02-15T18:19:19.927" v="2583" actId="478"/>
          <ac:spMkLst>
            <pc:docMk/>
            <pc:sldMk cId="1553622894" sldId="1283"/>
            <ac:spMk id="11" creationId="{AC28CE96-3621-3BFD-E373-402F1249510A}"/>
          </ac:spMkLst>
        </pc:spChg>
        <pc:spChg chg="mod">
          <ac:chgData name="C.J. Davila" userId="2fa45f30-4f28-4101-acac-57df1ea28ab5" providerId="ADAL" clId="{79F39132-6548-4925-97FB-C2A6BE19AEB3}" dt="2023-02-15T18:19:16.698" v="2582" actId="20577"/>
          <ac:spMkLst>
            <pc:docMk/>
            <pc:sldMk cId="1553622894" sldId="1283"/>
            <ac:spMk id="5122" creationId="{00000000-0000-0000-0000-000000000000}"/>
          </ac:spMkLst>
        </pc:spChg>
        <pc:picChg chg="add mod">
          <ac:chgData name="C.J. Davila" userId="2fa45f30-4f28-4101-acac-57df1ea28ab5" providerId="ADAL" clId="{79F39132-6548-4925-97FB-C2A6BE19AEB3}" dt="2023-02-15T18:12:11.347" v="2113" actId="1076"/>
          <ac:picMkLst>
            <pc:docMk/>
            <pc:sldMk cId="1553622894" sldId="1283"/>
            <ac:picMk id="3" creationId="{5E8609C1-BE3D-BCCC-EDAD-FBD297A1CE3B}"/>
          </ac:picMkLst>
        </pc:picChg>
        <pc:picChg chg="del">
          <ac:chgData name="C.J. Davila" userId="2fa45f30-4f28-4101-acac-57df1ea28ab5" providerId="ADAL" clId="{79F39132-6548-4925-97FB-C2A6BE19AEB3}" dt="2023-02-15T18:12:04.614" v="2110" actId="478"/>
          <ac:picMkLst>
            <pc:docMk/>
            <pc:sldMk cId="1553622894" sldId="1283"/>
            <ac:picMk id="5" creationId="{1630D1FA-30F8-B286-71AD-D483AB7F8575}"/>
          </ac:picMkLst>
        </pc:picChg>
        <pc:picChg chg="del">
          <ac:chgData name="C.J. Davila" userId="2fa45f30-4f28-4101-acac-57df1ea28ab5" providerId="ADAL" clId="{79F39132-6548-4925-97FB-C2A6BE19AEB3}" dt="2023-02-15T18:10:20.838" v="1880" actId="478"/>
          <ac:picMkLst>
            <pc:docMk/>
            <pc:sldMk cId="1553622894" sldId="1283"/>
            <ac:picMk id="7" creationId="{BFEAFF1F-DB73-945D-AB8D-649AD36AD8C6}"/>
          </ac:picMkLst>
        </pc:picChg>
      </pc:sldChg>
      <pc:sldChg chg="delSp modSp add mod">
        <pc:chgData name="C.J. Davila" userId="2fa45f30-4f28-4101-acac-57df1ea28ab5" providerId="ADAL" clId="{79F39132-6548-4925-97FB-C2A6BE19AEB3}" dt="2023-02-16T13:51:51.072" v="4436" actId="1076"/>
        <pc:sldMkLst>
          <pc:docMk/>
          <pc:sldMk cId="26427929" sldId="1284"/>
        </pc:sldMkLst>
        <pc:spChg chg="mod">
          <ac:chgData name="C.J. Davila" userId="2fa45f30-4f28-4101-acac-57df1ea28ab5" providerId="ADAL" clId="{79F39132-6548-4925-97FB-C2A6BE19AEB3}" dt="2023-02-15T19:13:48.222" v="4183" actId="113"/>
          <ac:spMkLst>
            <pc:docMk/>
            <pc:sldMk cId="26427929" sldId="1284"/>
            <ac:spMk id="8" creationId="{BFAB446D-3E21-4985-A09A-58C3CEE95FCA}"/>
          </ac:spMkLst>
        </pc:spChg>
        <pc:spChg chg="mod">
          <ac:chgData name="C.J. Davila" userId="2fa45f30-4f28-4101-acac-57df1ea28ab5" providerId="ADAL" clId="{79F39132-6548-4925-97FB-C2A6BE19AEB3}" dt="2023-02-16T13:51:51.072" v="4436" actId="1076"/>
          <ac:spMkLst>
            <pc:docMk/>
            <pc:sldMk cId="26427929" sldId="1284"/>
            <ac:spMk id="9" creationId="{6D5F277E-2141-05C4-7711-D1A2EC2800E2}"/>
          </ac:spMkLst>
        </pc:spChg>
        <pc:spChg chg="del">
          <ac:chgData name="C.J. Davila" userId="2fa45f30-4f28-4101-acac-57df1ea28ab5" providerId="ADAL" clId="{79F39132-6548-4925-97FB-C2A6BE19AEB3}" dt="2023-02-15T18:18:15.734" v="2526" actId="478"/>
          <ac:spMkLst>
            <pc:docMk/>
            <pc:sldMk cId="26427929" sldId="1284"/>
            <ac:spMk id="11" creationId="{AC28CE96-3621-3BFD-E373-402F1249510A}"/>
          </ac:spMkLst>
        </pc:spChg>
        <pc:spChg chg="mod">
          <ac:chgData name="C.J. Davila" userId="2fa45f30-4f28-4101-acac-57df1ea28ab5" providerId="ADAL" clId="{79F39132-6548-4925-97FB-C2A6BE19AEB3}" dt="2023-02-15T18:18:13.300" v="2525" actId="20577"/>
          <ac:spMkLst>
            <pc:docMk/>
            <pc:sldMk cId="26427929" sldId="1284"/>
            <ac:spMk id="5122" creationId="{00000000-0000-0000-0000-000000000000}"/>
          </ac:spMkLst>
        </pc:spChg>
        <pc:picChg chg="mod">
          <ac:chgData name="C.J. Davila" userId="2fa45f30-4f28-4101-acac-57df1ea28ab5" providerId="ADAL" clId="{79F39132-6548-4925-97FB-C2A6BE19AEB3}" dt="2023-02-16T13:51:33.077" v="4433" actId="1076"/>
          <ac:picMkLst>
            <pc:docMk/>
            <pc:sldMk cId="26427929" sldId="1284"/>
            <ac:picMk id="3" creationId="{B9F9166F-1C63-2FA1-A270-EEAE52342B28}"/>
          </ac:picMkLst>
        </pc:picChg>
      </pc:sldChg>
      <pc:sldChg chg="addSp delSp modSp add mod">
        <pc:chgData name="C.J. Davila" userId="2fa45f30-4f28-4101-acac-57df1ea28ab5" providerId="ADAL" clId="{79F39132-6548-4925-97FB-C2A6BE19AEB3}" dt="2023-02-15T19:13:28.439" v="4181" actId="113"/>
        <pc:sldMkLst>
          <pc:docMk/>
          <pc:sldMk cId="1977332342" sldId="1285"/>
        </pc:sldMkLst>
        <pc:spChg chg="del mod">
          <ac:chgData name="C.J. Davila" userId="2fa45f30-4f28-4101-acac-57df1ea28ab5" providerId="ADAL" clId="{79F39132-6548-4925-97FB-C2A6BE19AEB3}" dt="2023-02-15T18:29:44.876" v="2848" actId="478"/>
          <ac:spMkLst>
            <pc:docMk/>
            <pc:sldMk cId="1977332342" sldId="1285"/>
            <ac:spMk id="4" creationId="{9832B1B1-9B32-FBBE-EF69-3939FF0AFCD8}"/>
          </ac:spMkLst>
        </pc:spChg>
        <pc:spChg chg="mod">
          <ac:chgData name="C.J. Davila" userId="2fa45f30-4f28-4101-acac-57df1ea28ab5" providerId="ADAL" clId="{79F39132-6548-4925-97FB-C2A6BE19AEB3}" dt="2023-02-15T19:13:28.439" v="4181" actId="113"/>
          <ac:spMkLst>
            <pc:docMk/>
            <pc:sldMk cId="1977332342" sldId="1285"/>
            <ac:spMk id="8" creationId="{BFAB446D-3E21-4985-A09A-58C3CEE95FCA}"/>
          </ac:spMkLst>
        </pc:spChg>
        <pc:spChg chg="mod">
          <ac:chgData name="C.J. Davila" userId="2fa45f30-4f28-4101-acac-57df1ea28ab5" providerId="ADAL" clId="{79F39132-6548-4925-97FB-C2A6BE19AEB3}" dt="2023-02-15T18:25:53.779" v="2680" actId="20577"/>
          <ac:spMkLst>
            <pc:docMk/>
            <pc:sldMk cId="1977332342" sldId="1285"/>
            <ac:spMk id="5122" creationId="{00000000-0000-0000-0000-000000000000}"/>
          </ac:spMkLst>
        </pc:spChg>
        <pc:picChg chg="add del mod">
          <ac:chgData name="C.J. Davila" userId="2fa45f30-4f28-4101-acac-57df1ea28ab5" providerId="ADAL" clId="{79F39132-6548-4925-97FB-C2A6BE19AEB3}" dt="2023-02-15T18:30:33.942" v="2859" actId="478"/>
          <ac:picMkLst>
            <pc:docMk/>
            <pc:sldMk cId="1977332342" sldId="1285"/>
            <ac:picMk id="2" creationId="{737708B8-7980-F530-D8F2-9B2C432683FC}"/>
          </ac:picMkLst>
        </pc:picChg>
        <pc:picChg chg="del">
          <ac:chgData name="C.J. Davila" userId="2fa45f30-4f28-4101-acac-57df1ea28ab5" providerId="ADAL" clId="{79F39132-6548-4925-97FB-C2A6BE19AEB3}" dt="2023-02-15T18:27:58.162" v="2838" actId="478"/>
          <ac:picMkLst>
            <pc:docMk/>
            <pc:sldMk cId="1977332342" sldId="1285"/>
            <ac:picMk id="3" creationId="{5E8609C1-BE3D-BCCC-EDAD-FBD297A1CE3B}"/>
          </ac:picMkLst>
        </pc:picChg>
        <pc:picChg chg="add del mod">
          <ac:chgData name="C.J. Davila" userId="2fa45f30-4f28-4101-acac-57df1ea28ab5" providerId="ADAL" clId="{79F39132-6548-4925-97FB-C2A6BE19AEB3}" dt="2023-02-15T18:28:45.039" v="2843" actId="478"/>
          <ac:picMkLst>
            <pc:docMk/>
            <pc:sldMk cId="1977332342" sldId="1285"/>
            <ac:picMk id="5" creationId="{09894458-5F45-0B39-2B51-0BCCABFEDB5C}"/>
          </ac:picMkLst>
        </pc:picChg>
        <pc:picChg chg="add mod">
          <ac:chgData name="C.J. Davila" userId="2fa45f30-4f28-4101-acac-57df1ea28ab5" providerId="ADAL" clId="{79F39132-6548-4925-97FB-C2A6BE19AEB3}" dt="2023-02-15T18:30:19.009" v="2853" actId="1076"/>
          <ac:picMkLst>
            <pc:docMk/>
            <pc:sldMk cId="1977332342" sldId="1285"/>
            <ac:picMk id="7" creationId="{A9017722-B8B3-A076-1272-BC87F2D045AC}"/>
          </ac:picMkLst>
        </pc:picChg>
        <pc:picChg chg="add mod">
          <ac:chgData name="C.J. Davila" userId="2fa45f30-4f28-4101-acac-57df1ea28ab5" providerId="ADAL" clId="{79F39132-6548-4925-97FB-C2A6BE19AEB3}" dt="2023-02-15T18:30:28.195" v="2856" actId="1076"/>
          <ac:picMkLst>
            <pc:docMk/>
            <pc:sldMk cId="1977332342" sldId="1285"/>
            <ac:picMk id="9" creationId="{9598ABB4-E987-280F-01F6-1AAC9253ECF3}"/>
          </ac:picMkLst>
        </pc:picChg>
      </pc:sldChg>
      <pc:sldChg chg="addSp delSp modSp add mod">
        <pc:chgData name="C.J. Davila" userId="2fa45f30-4f28-4101-acac-57df1ea28ab5" providerId="ADAL" clId="{79F39132-6548-4925-97FB-C2A6BE19AEB3}" dt="2023-02-16T13:53:25.125" v="4611" actId="6549"/>
        <pc:sldMkLst>
          <pc:docMk/>
          <pc:sldMk cId="2703003830" sldId="1286"/>
        </pc:sldMkLst>
        <pc:spChg chg="mod">
          <ac:chgData name="C.J. Davila" userId="2fa45f30-4f28-4101-acac-57df1ea28ab5" providerId="ADAL" clId="{79F39132-6548-4925-97FB-C2A6BE19AEB3}" dt="2023-02-16T13:53:25.125" v="4611" actId="6549"/>
          <ac:spMkLst>
            <pc:docMk/>
            <pc:sldMk cId="2703003830" sldId="1286"/>
            <ac:spMk id="8" creationId="{BFAB446D-3E21-4985-A09A-58C3CEE95FCA}"/>
          </ac:spMkLst>
        </pc:spChg>
        <pc:spChg chg="add mod">
          <ac:chgData name="C.J. Davila" userId="2fa45f30-4f28-4101-acac-57df1ea28ab5" providerId="ADAL" clId="{79F39132-6548-4925-97FB-C2A6BE19AEB3}" dt="2023-02-15T18:34:31.184" v="3125" actId="20577"/>
          <ac:spMkLst>
            <pc:docMk/>
            <pc:sldMk cId="2703003830" sldId="1286"/>
            <ac:spMk id="11" creationId="{E48AAC98-2482-FC4A-3ECE-43D9E4E82468}"/>
          </ac:spMkLst>
        </pc:spChg>
        <pc:spChg chg="mod">
          <ac:chgData name="C.J. Davila" userId="2fa45f30-4f28-4101-acac-57df1ea28ab5" providerId="ADAL" clId="{79F39132-6548-4925-97FB-C2A6BE19AEB3}" dt="2023-02-15T18:32:03.448" v="2906" actId="20577"/>
          <ac:spMkLst>
            <pc:docMk/>
            <pc:sldMk cId="2703003830" sldId="1286"/>
            <ac:spMk id="5122" creationId="{00000000-0000-0000-0000-000000000000}"/>
          </ac:spMkLst>
        </pc:spChg>
        <pc:picChg chg="add mod">
          <ac:chgData name="C.J. Davila" userId="2fa45f30-4f28-4101-acac-57df1ea28ab5" providerId="ADAL" clId="{79F39132-6548-4925-97FB-C2A6BE19AEB3}" dt="2023-02-15T18:33:39.667" v="3114" actId="1076"/>
          <ac:picMkLst>
            <pc:docMk/>
            <pc:sldMk cId="2703003830" sldId="1286"/>
            <ac:picMk id="3" creationId="{7AB0A5FD-9C15-C681-164D-A19058BFDEAF}"/>
          </ac:picMkLst>
        </pc:picChg>
        <pc:picChg chg="add mod">
          <ac:chgData name="C.J. Davila" userId="2fa45f30-4f28-4101-acac-57df1ea28ab5" providerId="ADAL" clId="{79F39132-6548-4925-97FB-C2A6BE19AEB3}" dt="2023-02-15T18:33:55.285" v="3117" actId="1076"/>
          <ac:picMkLst>
            <pc:docMk/>
            <pc:sldMk cId="2703003830" sldId="1286"/>
            <ac:picMk id="5" creationId="{8FF2F607-C5E5-8EE3-F4F5-3C98621F6A85}"/>
          </ac:picMkLst>
        </pc:picChg>
        <pc:picChg chg="del">
          <ac:chgData name="C.J. Davila" userId="2fa45f30-4f28-4101-acac-57df1ea28ab5" providerId="ADAL" clId="{79F39132-6548-4925-97FB-C2A6BE19AEB3}" dt="2023-02-15T18:33:51.628" v="3115" actId="478"/>
          <ac:picMkLst>
            <pc:docMk/>
            <pc:sldMk cId="2703003830" sldId="1286"/>
            <ac:picMk id="7" creationId="{A9017722-B8B3-A076-1272-BC87F2D045AC}"/>
          </ac:picMkLst>
        </pc:picChg>
        <pc:picChg chg="del">
          <ac:chgData name="C.J. Davila" userId="2fa45f30-4f28-4101-acac-57df1ea28ab5" providerId="ADAL" clId="{79F39132-6548-4925-97FB-C2A6BE19AEB3}" dt="2023-02-15T18:33:36.751" v="3112" actId="478"/>
          <ac:picMkLst>
            <pc:docMk/>
            <pc:sldMk cId="2703003830" sldId="1286"/>
            <ac:picMk id="9" creationId="{9598ABB4-E987-280F-01F6-1AAC9253ECF3}"/>
          </ac:picMkLst>
        </pc:picChg>
        <pc:picChg chg="add del">
          <ac:chgData name="C.J. Davila" userId="2fa45f30-4f28-4101-acac-57df1ea28ab5" providerId="ADAL" clId="{79F39132-6548-4925-97FB-C2A6BE19AEB3}" dt="2023-02-15T18:34:12.166" v="3119" actId="478"/>
          <ac:picMkLst>
            <pc:docMk/>
            <pc:sldMk cId="2703003830" sldId="1286"/>
            <ac:picMk id="10" creationId="{5223C7B4-DDF6-5EE2-EFEB-20A14E51E347}"/>
          </ac:picMkLst>
        </pc:picChg>
      </pc:sldChg>
      <pc:sldChg chg="addSp delSp modSp add mod ord">
        <pc:chgData name="C.J. Davila" userId="2fa45f30-4f28-4101-acac-57df1ea28ab5" providerId="ADAL" clId="{79F39132-6548-4925-97FB-C2A6BE19AEB3}" dt="2023-02-15T19:03:41.427" v="4043" actId="6549"/>
        <pc:sldMkLst>
          <pc:docMk/>
          <pc:sldMk cId="2213924770" sldId="1287"/>
        </pc:sldMkLst>
        <pc:spChg chg="add mod">
          <ac:chgData name="C.J. Davila" userId="2fa45f30-4f28-4101-acac-57df1ea28ab5" providerId="ADAL" clId="{79F39132-6548-4925-97FB-C2A6BE19AEB3}" dt="2023-02-15T18:58:08.002" v="3840" actId="6549"/>
          <ac:spMkLst>
            <pc:docMk/>
            <pc:sldMk cId="2213924770" sldId="1287"/>
            <ac:spMk id="2" creationId="{F916009E-0AFE-42AE-5A34-0863269336EB}"/>
          </ac:spMkLst>
        </pc:spChg>
        <pc:spChg chg="del">
          <ac:chgData name="C.J. Davila" userId="2fa45f30-4f28-4101-acac-57df1ea28ab5" providerId="ADAL" clId="{79F39132-6548-4925-97FB-C2A6BE19AEB3}" dt="2023-02-15T18:57:42.705" v="3836" actId="478"/>
          <ac:spMkLst>
            <pc:docMk/>
            <pc:sldMk cId="2213924770" sldId="1287"/>
            <ac:spMk id="6" creationId="{9C96B187-E929-545A-5988-297A21472A90}"/>
          </ac:spMkLst>
        </pc:spChg>
        <pc:spChg chg="mod">
          <ac:chgData name="C.J. Davila" userId="2fa45f30-4f28-4101-acac-57df1ea28ab5" providerId="ADAL" clId="{79F39132-6548-4925-97FB-C2A6BE19AEB3}" dt="2023-02-15T18:48:39.382" v="3612"/>
          <ac:spMkLst>
            <pc:docMk/>
            <pc:sldMk cId="2213924770" sldId="1287"/>
            <ac:spMk id="5122" creationId="{00000000-0000-0000-0000-000000000000}"/>
          </ac:spMkLst>
        </pc:spChg>
        <pc:spChg chg="mod">
          <ac:chgData name="C.J. Davila" userId="2fa45f30-4f28-4101-acac-57df1ea28ab5" providerId="ADAL" clId="{79F39132-6548-4925-97FB-C2A6BE19AEB3}" dt="2023-02-15T19:03:41.427" v="4043" actId="6549"/>
          <ac:spMkLst>
            <pc:docMk/>
            <pc:sldMk cId="2213924770" sldId="1287"/>
            <ac:spMk id="5123" creationId="{00000000-0000-0000-0000-000000000000}"/>
          </ac:spMkLst>
        </pc:spChg>
        <pc:picChg chg="add del mod">
          <ac:chgData name="C.J. Davila" userId="2fa45f30-4f28-4101-acac-57df1ea28ab5" providerId="ADAL" clId="{79F39132-6548-4925-97FB-C2A6BE19AEB3}" dt="2023-02-15T18:51:35.383" v="3630" actId="478"/>
          <ac:picMkLst>
            <pc:docMk/>
            <pc:sldMk cId="2213924770" sldId="1287"/>
            <ac:picMk id="4" creationId="{4AB00AF9-C42A-9B39-499D-F6BEFD9937FC}"/>
          </ac:picMkLst>
        </pc:picChg>
        <pc:picChg chg="del">
          <ac:chgData name="C.J. Davila" userId="2fa45f30-4f28-4101-acac-57df1ea28ab5" providerId="ADAL" clId="{79F39132-6548-4925-97FB-C2A6BE19AEB3}" dt="2023-02-15T18:48:59.591" v="3613" actId="478"/>
          <ac:picMkLst>
            <pc:docMk/>
            <pc:sldMk cId="2213924770" sldId="1287"/>
            <ac:picMk id="7" creationId="{555D1B51-05C4-0832-E3E8-14464C8AC7FE}"/>
          </ac:picMkLst>
        </pc:picChg>
        <pc:picChg chg="add mod">
          <ac:chgData name="C.J. Davila" userId="2fa45f30-4f28-4101-acac-57df1ea28ab5" providerId="ADAL" clId="{79F39132-6548-4925-97FB-C2A6BE19AEB3}" dt="2023-02-15T18:56:15.948" v="3770" actId="1076"/>
          <ac:picMkLst>
            <pc:docMk/>
            <pc:sldMk cId="2213924770" sldId="1287"/>
            <ac:picMk id="8" creationId="{912CA818-8B04-6089-28D5-42B2581E684F}"/>
          </ac:picMkLst>
        </pc:picChg>
      </pc:sldChg>
      <pc:sldChg chg="addSp delSp modSp add mod">
        <pc:chgData name="C.J. Davila" userId="2fa45f30-4f28-4101-acac-57df1ea28ab5" providerId="ADAL" clId="{79F39132-6548-4925-97FB-C2A6BE19AEB3}" dt="2023-02-16T13:56:15.792" v="4692" actId="1076"/>
        <pc:sldMkLst>
          <pc:docMk/>
          <pc:sldMk cId="2096549328" sldId="1288"/>
        </pc:sldMkLst>
        <pc:spChg chg="del">
          <ac:chgData name="C.J. Davila" userId="2fa45f30-4f28-4101-acac-57df1ea28ab5" providerId="ADAL" clId="{79F39132-6548-4925-97FB-C2A6BE19AEB3}" dt="2023-02-15T19:04:04.733" v="4054" actId="478"/>
          <ac:spMkLst>
            <pc:docMk/>
            <pc:sldMk cId="2096549328" sldId="1288"/>
            <ac:spMk id="2" creationId="{F916009E-0AFE-42AE-5A34-0863269336EB}"/>
          </ac:spMkLst>
        </pc:spChg>
        <pc:spChg chg="add mod">
          <ac:chgData name="C.J. Davila" userId="2fa45f30-4f28-4101-acac-57df1ea28ab5" providerId="ADAL" clId="{79F39132-6548-4925-97FB-C2A6BE19AEB3}" dt="2023-02-16T13:56:15.792" v="4692" actId="1076"/>
          <ac:spMkLst>
            <pc:docMk/>
            <pc:sldMk cId="2096549328" sldId="1288"/>
            <ac:spMk id="3" creationId="{9ED658A4-2662-BD95-0F32-3FF2EF6831AA}"/>
          </ac:spMkLst>
        </pc:spChg>
        <pc:spChg chg="add del">
          <ac:chgData name="C.J. Davila" userId="2fa45f30-4f28-4101-acac-57df1ea28ab5" providerId="ADAL" clId="{79F39132-6548-4925-97FB-C2A6BE19AEB3}" dt="2023-02-15T19:06:19.089" v="4060" actId="478"/>
          <ac:spMkLst>
            <pc:docMk/>
            <pc:sldMk cId="2096549328" sldId="1288"/>
            <ac:spMk id="4" creationId="{1B55F41A-F268-DF51-6FB4-88DBB2F42075}"/>
          </ac:spMkLst>
        </pc:spChg>
        <pc:spChg chg="add del mod">
          <ac:chgData name="C.J. Davila" userId="2fa45f30-4f28-4101-acac-57df1ea28ab5" providerId="ADAL" clId="{79F39132-6548-4925-97FB-C2A6BE19AEB3}" dt="2023-02-15T19:06:17.095" v="4059" actId="478"/>
          <ac:spMkLst>
            <pc:docMk/>
            <pc:sldMk cId="2096549328" sldId="1288"/>
            <ac:spMk id="5" creationId="{93AFED4A-0BF5-81D5-4857-3CE62E4A9706}"/>
          </ac:spMkLst>
        </pc:spChg>
        <pc:spChg chg="add mod">
          <ac:chgData name="C.J. Davila" userId="2fa45f30-4f28-4101-acac-57df1ea28ab5" providerId="ADAL" clId="{79F39132-6548-4925-97FB-C2A6BE19AEB3}" dt="2023-02-16T13:53:58.971" v="4612" actId="1076"/>
          <ac:spMkLst>
            <pc:docMk/>
            <pc:sldMk cId="2096549328" sldId="1288"/>
            <ac:spMk id="7" creationId="{08BC91CA-3248-F814-45CE-A0AD60ED2EEA}"/>
          </ac:spMkLst>
        </pc:spChg>
        <pc:spChg chg="add del mod">
          <ac:chgData name="C.J. Davila" userId="2fa45f30-4f28-4101-acac-57df1ea28ab5" providerId="ADAL" clId="{79F39132-6548-4925-97FB-C2A6BE19AEB3}" dt="2023-02-15T19:09:31.852" v="4090" actId="478"/>
          <ac:spMkLst>
            <pc:docMk/>
            <pc:sldMk cId="2096549328" sldId="1288"/>
            <ac:spMk id="10" creationId="{4A2818CB-369B-9AE2-D853-B0A515305A57}"/>
          </ac:spMkLst>
        </pc:spChg>
        <pc:spChg chg="add mod">
          <ac:chgData name="C.J. Davila" userId="2fa45f30-4f28-4101-acac-57df1ea28ab5" providerId="ADAL" clId="{79F39132-6548-4925-97FB-C2A6BE19AEB3}" dt="2023-02-16T13:54:02.763" v="4613" actId="1076"/>
          <ac:spMkLst>
            <pc:docMk/>
            <pc:sldMk cId="2096549328" sldId="1288"/>
            <ac:spMk id="12" creationId="{91C0B86D-7C57-1DD6-D368-70F17E44606B}"/>
          </ac:spMkLst>
        </pc:spChg>
        <pc:spChg chg="add mod">
          <ac:chgData name="C.J. Davila" userId="2fa45f30-4f28-4101-acac-57df1ea28ab5" providerId="ADAL" clId="{79F39132-6548-4925-97FB-C2A6BE19AEB3}" dt="2023-02-16T13:54:05.411" v="4614" actId="1076"/>
          <ac:spMkLst>
            <pc:docMk/>
            <pc:sldMk cId="2096549328" sldId="1288"/>
            <ac:spMk id="14" creationId="{313DF16C-050A-0722-04B0-7B183C2DF77A}"/>
          </ac:spMkLst>
        </pc:spChg>
        <pc:spChg chg="add del mod">
          <ac:chgData name="C.J. Davila" userId="2fa45f30-4f28-4101-acac-57df1ea28ab5" providerId="ADAL" clId="{79F39132-6548-4925-97FB-C2A6BE19AEB3}" dt="2023-02-15T19:11:44.865" v="4175" actId="478"/>
          <ac:spMkLst>
            <pc:docMk/>
            <pc:sldMk cId="2096549328" sldId="1288"/>
            <ac:spMk id="16" creationId="{307D5C93-0898-17B3-0383-3E5A4EAA6EE0}"/>
          </ac:spMkLst>
        </pc:spChg>
        <pc:spChg chg="add mod">
          <ac:chgData name="C.J. Davila" userId="2fa45f30-4f28-4101-acac-57df1ea28ab5" providerId="ADAL" clId="{79F39132-6548-4925-97FB-C2A6BE19AEB3}" dt="2023-02-15T19:17:05.083" v="4366" actId="1076"/>
          <ac:spMkLst>
            <pc:docMk/>
            <pc:sldMk cId="2096549328" sldId="1288"/>
            <ac:spMk id="17" creationId="{E859510E-528A-AE3A-9064-2013886997E6}"/>
          </ac:spMkLst>
        </pc:spChg>
        <pc:spChg chg="mod">
          <ac:chgData name="C.J. Davila" userId="2fa45f30-4f28-4101-acac-57df1ea28ab5" providerId="ADAL" clId="{79F39132-6548-4925-97FB-C2A6BE19AEB3}" dt="2023-02-15T19:03:59.072" v="4053" actId="20577"/>
          <ac:spMkLst>
            <pc:docMk/>
            <pc:sldMk cId="2096549328" sldId="1288"/>
            <ac:spMk id="5122" creationId="{00000000-0000-0000-0000-000000000000}"/>
          </ac:spMkLst>
        </pc:spChg>
        <pc:spChg chg="del mod">
          <ac:chgData name="C.J. Davila" userId="2fa45f30-4f28-4101-acac-57df1ea28ab5" providerId="ADAL" clId="{79F39132-6548-4925-97FB-C2A6BE19AEB3}" dt="2023-02-15T19:06:09.392" v="4058" actId="478"/>
          <ac:spMkLst>
            <pc:docMk/>
            <pc:sldMk cId="2096549328" sldId="1288"/>
            <ac:spMk id="5123" creationId="{00000000-0000-0000-0000-000000000000}"/>
          </ac:spMkLst>
        </pc:spChg>
        <pc:picChg chg="add del">
          <ac:chgData name="C.J. Davila" userId="2fa45f30-4f28-4101-acac-57df1ea28ab5" providerId="ADAL" clId="{79F39132-6548-4925-97FB-C2A6BE19AEB3}" dt="2023-02-16T13:54:15.880" v="4616"/>
          <ac:picMkLst>
            <pc:docMk/>
            <pc:sldMk cId="2096549328" sldId="1288"/>
            <ac:picMk id="2" creationId="{A3E3CCCF-25A1-0745-DB83-3C1B2D767D3B}"/>
          </ac:picMkLst>
        </pc:picChg>
        <pc:picChg chg="del">
          <ac:chgData name="C.J. Davila" userId="2fa45f30-4f28-4101-acac-57df1ea28ab5" providerId="ADAL" clId="{79F39132-6548-4925-97FB-C2A6BE19AEB3}" dt="2023-02-15T19:04:06.825" v="4055" actId="478"/>
          <ac:picMkLst>
            <pc:docMk/>
            <pc:sldMk cId="2096549328" sldId="1288"/>
            <ac:picMk id="8" creationId="{912CA818-8B04-6089-28D5-42B2581E684F}"/>
          </ac:picMkLst>
        </pc:picChg>
      </pc:sldChg>
      <pc:sldMasterChg chg="delSldLayout">
        <pc:chgData name="C.J. Davila" userId="2fa45f30-4f28-4101-acac-57df1ea28ab5" providerId="ADAL" clId="{79F39132-6548-4925-97FB-C2A6BE19AEB3}" dt="2023-02-15T15:50:45.212" v="72" actId="47"/>
        <pc:sldMasterMkLst>
          <pc:docMk/>
          <pc:sldMasterMk cId="0" sldId="2147483709"/>
        </pc:sldMasterMkLst>
        <pc:sldLayoutChg chg="del">
          <pc:chgData name="C.J. Davila" userId="2fa45f30-4f28-4101-acac-57df1ea28ab5" providerId="ADAL" clId="{79F39132-6548-4925-97FB-C2A6BE19AEB3}" dt="2023-02-15T15:50:45.212" v="72" actId="47"/>
          <pc:sldLayoutMkLst>
            <pc:docMk/>
            <pc:sldMasterMk cId="0" sldId="2147483709"/>
            <pc:sldLayoutMk cId="3157907767" sldId="2147484098"/>
          </pc:sldLayoutMkLst>
        </pc:sldLayoutChg>
        <pc:sldLayoutChg chg="del">
          <pc:chgData name="C.J. Davila" userId="2fa45f30-4f28-4101-acac-57df1ea28ab5" providerId="ADAL" clId="{79F39132-6548-4925-97FB-C2A6BE19AEB3}" dt="2023-02-15T15:50:45.212" v="72" actId="47"/>
          <pc:sldLayoutMkLst>
            <pc:docMk/>
            <pc:sldMasterMk cId="0" sldId="2147483709"/>
            <pc:sldLayoutMk cId="1669485704" sldId="214748409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B88EB910-6205-483A-A14F-C74739F66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60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First, What WE do.</a:t>
            </a:r>
          </a:p>
          <a:p>
            <a:endParaRPr lang="en-US" altLang="en-US"/>
          </a:p>
          <a:p>
            <a:r>
              <a:rPr lang="en-US" altLang="en-US"/>
              <a:t>Then, what YOU can do.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1pPr>
            <a:lvl2pPr marL="742950" indent="-28575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2pPr>
            <a:lvl3pPr marL="11430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3pPr>
            <a:lvl4pPr marL="16002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4pPr>
            <a:lvl5pPr marL="20574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9pPr>
          </a:lstStyle>
          <a:p>
            <a:fld id="{0217E4C4-D26B-4A23-ACD1-DE36F6C526D6}" type="slidenum">
              <a:rPr lang="en-US" altLang="en-US" sz="1300" smtClean="0"/>
              <a:pPr/>
              <a:t>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122012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First, What WE do.</a:t>
            </a:r>
          </a:p>
          <a:p>
            <a:endParaRPr lang="en-US" altLang="en-US"/>
          </a:p>
          <a:p>
            <a:r>
              <a:rPr lang="en-US" altLang="en-US"/>
              <a:t>Then, what YOU can do.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1pPr>
            <a:lvl2pPr marL="742950" indent="-28575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2pPr>
            <a:lvl3pPr marL="11430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3pPr>
            <a:lvl4pPr marL="16002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4pPr>
            <a:lvl5pPr marL="20574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9pPr>
          </a:lstStyle>
          <a:p>
            <a:fld id="{0217E4C4-D26B-4A23-ACD1-DE36F6C526D6}" type="slidenum">
              <a:rPr lang="en-US" altLang="en-US" sz="1300" smtClean="0"/>
              <a:pPr/>
              <a:t>13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764372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First, What WE do.</a:t>
            </a:r>
          </a:p>
          <a:p>
            <a:endParaRPr lang="en-US" altLang="en-US"/>
          </a:p>
          <a:p>
            <a:r>
              <a:rPr lang="en-US" altLang="en-US"/>
              <a:t>Then, what YOU can do.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1pPr>
            <a:lvl2pPr marL="742950" indent="-28575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2pPr>
            <a:lvl3pPr marL="11430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3pPr>
            <a:lvl4pPr marL="16002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4pPr>
            <a:lvl5pPr marL="20574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9pPr>
          </a:lstStyle>
          <a:p>
            <a:fld id="{0217E4C4-D26B-4A23-ACD1-DE36F6C526D6}" type="slidenum">
              <a:rPr lang="en-US" altLang="en-US" sz="1300" smtClean="0"/>
              <a:pPr/>
              <a:t>14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29647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First, What WE do.</a:t>
            </a:r>
          </a:p>
          <a:p>
            <a:endParaRPr lang="en-US" altLang="en-US"/>
          </a:p>
          <a:p>
            <a:r>
              <a:rPr lang="en-US" altLang="en-US"/>
              <a:t>Then, what YOU can do.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1pPr>
            <a:lvl2pPr marL="742950" indent="-28575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2pPr>
            <a:lvl3pPr marL="11430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3pPr>
            <a:lvl4pPr marL="16002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4pPr>
            <a:lvl5pPr marL="20574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9pPr>
          </a:lstStyle>
          <a:p>
            <a:fld id="{0217E4C4-D26B-4A23-ACD1-DE36F6C526D6}" type="slidenum">
              <a:rPr lang="en-US" altLang="en-US" sz="1300" smtClean="0"/>
              <a:pPr/>
              <a:t>15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830255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First, What WE do.</a:t>
            </a:r>
          </a:p>
          <a:p>
            <a:endParaRPr lang="en-US" altLang="en-US"/>
          </a:p>
          <a:p>
            <a:r>
              <a:rPr lang="en-US" altLang="en-US"/>
              <a:t>Then, what YOU can do.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1pPr>
            <a:lvl2pPr marL="742950" indent="-28575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2pPr>
            <a:lvl3pPr marL="11430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3pPr>
            <a:lvl4pPr marL="16002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4pPr>
            <a:lvl5pPr marL="20574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9pPr>
          </a:lstStyle>
          <a:p>
            <a:fld id="{0217E4C4-D26B-4A23-ACD1-DE36F6C526D6}" type="slidenum">
              <a:rPr lang="en-US" altLang="en-US" sz="1300" smtClean="0"/>
              <a:pPr/>
              <a:t>16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666156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First, What WE do.</a:t>
            </a:r>
          </a:p>
          <a:p>
            <a:endParaRPr lang="en-US" altLang="en-US"/>
          </a:p>
          <a:p>
            <a:r>
              <a:rPr lang="en-US" altLang="en-US"/>
              <a:t>Then, what YOU can do.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1pPr>
            <a:lvl2pPr marL="742950" indent="-28575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2pPr>
            <a:lvl3pPr marL="11430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3pPr>
            <a:lvl4pPr marL="16002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4pPr>
            <a:lvl5pPr marL="20574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9pPr>
          </a:lstStyle>
          <a:p>
            <a:fld id="{0217E4C4-D26B-4A23-ACD1-DE36F6C526D6}" type="slidenum">
              <a:rPr lang="en-US" altLang="en-US" sz="1300" smtClean="0"/>
              <a:pPr/>
              <a:t>17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894206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1pPr>
            <a:lvl2pPr marL="742950" indent="-28575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2pPr>
            <a:lvl3pPr marL="11430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3pPr>
            <a:lvl4pPr marL="16002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4pPr>
            <a:lvl5pPr marL="20574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9pPr>
          </a:lstStyle>
          <a:p>
            <a:fld id="{6392D881-3816-4381-B03E-41F987F6F95B}" type="slidenum">
              <a:rPr lang="en-US" altLang="en-US" sz="1300" smtClean="0"/>
              <a:pPr/>
              <a:t>18</a:t>
            </a:fld>
            <a:endParaRPr lang="en-US" altLang="en-US" sz="13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Please check out our web site for more information and for an application to join the Coalition.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First, What WE do.</a:t>
            </a:r>
          </a:p>
          <a:p>
            <a:endParaRPr lang="en-US" altLang="en-US"/>
          </a:p>
          <a:p>
            <a:r>
              <a:rPr lang="en-US" altLang="en-US"/>
              <a:t>Then, what YOU can do.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1pPr>
            <a:lvl2pPr marL="742950" indent="-28575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2pPr>
            <a:lvl3pPr marL="11430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3pPr>
            <a:lvl4pPr marL="16002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4pPr>
            <a:lvl5pPr marL="20574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9pPr>
          </a:lstStyle>
          <a:p>
            <a:fld id="{0217E4C4-D26B-4A23-ACD1-DE36F6C526D6}" type="slidenum">
              <a:rPr lang="en-US" altLang="en-US" sz="1300" smtClean="0"/>
              <a:pPr/>
              <a:t>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292407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First, What WE do.</a:t>
            </a:r>
          </a:p>
          <a:p>
            <a:endParaRPr lang="en-US" altLang="en-US"/>
          </a:p>
          <a:p>
            <a:r>
              <a:rPr lang="en-US" altLang="en-US"/>
              <a:t>Then, what YOU can do.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1pPr>
            <a:lvl2pPr marL="742950" indent="-28575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2pPr>
            <a:lvl3pPr marL="11430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3pPr>
            <a:lvl4pPr marL="16002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4pPr>
            <a:lvl5pPr marL="20574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9pPr>
          </a:lstStyle>
          <a:p>
            <a:fld id="{0217E4C4-D26B-4A23-ACD1-DE36F6C526D6}" type="slidenum">
              <a:rPr lang="en-US" altLang="en-US" sz="1300" smtClean="0"/>
              <a:pPr/>
              <a:t>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545255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First, What WE do.</a:t>
            </a:r>
          </a:p>
          <a:p>
            <a:endParaRPr lang="en-US" altLang="en-US"/>
          </a:p>
          <a:p>
            <a:r>
              <a:rPr lang="en-US" altLang="en-US"/>
              <a:t>Then, what YOU can do.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1pPr>
            <a:lvl2pPr marL="742950" indent="-28575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2pPr>
            <a:lvl3pPr marL="11430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3pPr>
            <a:lvl4pPr marL="16002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4pPr>
            <a:lvl5pPr marL="20574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9pPr>
          </a:lstStyle>
          <a:p>
            <a:fld id="{0217E4C4-D26B-4A23-ACD1-DE36F6C526D6}" type="slidenum">
              <a:rPr lang="en-US" altLang="en-US" sz="1300" smtClean="0"/>
              <a:pPr/>
              <a:t>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815357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First, What WE do.</a:t>
            </a:r>
          </a:p>
          <a:p>
            <a:endParaRPr lang="en-US" altLang="en-US"/>
          </a:p>
          <a:p>
            <a:r>
              <a:rPr lang="en-US" altLang="en-US"/>
              <a:t>Then, what YOU can do.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1pPr>
            <a:lvl2pPr marL="742950" indent="-28575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2pPr>
            <a:lvl3pPr marL="11430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3pPr>
            <a:lvl4pPr marL="16002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4pPr>
            <a:lvl5pPr marL="20574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9pPr>
          </a:lstStyle>
          <a:p>
            <a:fld id="{0217E4C4-D26B-4A23-ACD1-DE36F6C526D6}" type="slidenum">
              <a:rPr lang="en-US" altLang="en-US" sz="1300" smtClean="0"/>
              <a:pPr/>
              <a:t>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621122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First, What WE do.</a:t>
            </a:r>
          </a:p>
          <a:p>
            <a:endParaRPr lang="en-US" altLang="en-US"/>
          </a:p>
          <a:p>
            <a:r>
              <a:rPr lang="en-US" altLang="en-US"/>
              <a:t>Then, what YOU can do.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1pPr>
            <a:lvl2pPr marL="742950" indent="-28575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2pPr>
            <a:lvl3pPr marL="11430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3pPr>
            <a:lvl4pPr marL="16002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4pPr>
            <a:lvl5pPr marL="20574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9pPr>
          </a:lstStyle>
          <a:p>
            <a:fld id="{0217E4C4-D26B-4A23-ACD1-DE36F6C526D6}" type="slidenum">
              <a:rPr lang="en-US" altLang="en-US" sz="1300" smtClean="0"/>
              <a:pPr/>
              <a:t>9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909162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First, What WE do.</a:t>
            </a:r>
          </a:p>
          <a:p>
            <a:endParaRPr lang="en-US" altLang="en-US"/>
          </a:p>
          <a:p>
            <a:r>
              <a:rPr lang="en-US" altLang="en-US"/>
              <a:t>Then, what YOU can do.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1pPr>
            <a:lvl2pPr marL="742950" indent="-28575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2pPr>
            <a:lvl3pPr marL="11430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3pPr>
            <a:lvl4pPr marL="16002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4pPr>
            <a:lvl5pPr marL="20574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9pPr>
          </a:lstStyle>
          <a:p>
            <a:fld id="{0217E4C4-D26B-4A23-ACD1-DE36F6C526D6}" type="slidenum">
              <a:rPr lang="en-US" altLang="en-US" sz="1300" smtClean="0"/>
              <a:pPr/>
              <a:t>10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679932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First, What WE do.</a:t>
            </a:r>
          </a:p>
          <a:p>
            <a:endParaRPr lang="en-US" altLang="en-US"/>
          </a:p>
          <a:p>
            <a:r>
              <a:rPr lang="en-US" altLang="en-US"/>
              <a:t>Then, what YOU can do.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1pPr>
            <a:lvl2pPr marL="742950" indent="-28575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2pPr>
            <a:lvl3pPr marL="11430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3pPr>
            <a:lvl4pPr marL="16002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4pPr>
            <a:lvl5pPr marL="20574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9pPr>
          </a:lstStyle>
          <a:p>
            <a:fld id="{0217E4C4-D26B-4A23-ACD1-DE36F6C526D6}" type="slidenum">
              <a:rPr lang="en-US" altLang="en-US" sz="1300" smtClean="0"/>
              <a:pPr/>
              <a:t>11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873008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First, What WE do.</a:t>
            </a:r>
          </a:p>
          <a:p>
            <a:endParaRPr lang="en-US" altLang="en-US"/>
          </a:p>
          <a:p>
            <a:r>
              <a:rPr lang="en-US" altLang="en-US"/>
              <a:t>Then, what YOU can do.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1pPr>
            <a:lvl2pPr marL="742950" indent="-28575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2pPr>
            <a:lvl3pPr marL="11430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3pPr>
            <a:lvl4pPr marL="16002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4pPr>
            <a:lvl5pPr marL="2057400" indent="-228600" defTabSz="966788">
              <a:defRPr sz="2800" b="1">
                <a:solidFill>
                  <a:srgbClr val="00279F"/>
                </a:solidFill>
                <a:latin typeface="Book Antiqua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Book Antiqua" pitchFamily="18" charset="0"/>
              </a:defRPr>
            </a:lvl9pPr>
          </a:lstStyle>
          <a:p>
            <a:fld id="{0217E4C4-D26B-4A23-ACD1-DE36F6C526D6}" type="slidenum">
              <a:rPr lang="en-US" altLang="en-US" sz="1300" smtClean="0"/>
              <a:pPr/>
              <a:t>12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128056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7625"/>
            <a:ext cx="93726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-76200" y="3516313"/>
            <a:ext cx="9372600" cy="65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A761C-449B-4FF2-9666-0A75BBCC2C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87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85DC8-7979-49E0-AA99-B17EA12593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4C411-2001-4B11-8DF8-5DF7F125D1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84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106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01980-4CD2-4843-BC6A-295281A18C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584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</a:defRPr>
            </a:lvl1pPr>
            <a:lvl2pPr>
              <a:defRPr sz="2400" baseline="0">
                <a:solidFill>
                  <a:schemeClr val="bg1"/>
                </a:solidFill>
              </a:defRPr>
            </a:lvl2pPr>
            <a:lvl3pPr>
              <a:defRPr sz="2000" baseline="0">
                <a:solidFill>
                  <a:schemeClr val="bg1"/>
                </a:solidFill>
              </a:defRPr>
            </a:lvl3pPr>
            <a:lvl4pPr>
              <a:defRPr sz="1800" baseline="0">
                <a:solidFill>
                  <a:schemeClr val="bg1"/>
                </a:solidFill>
              </a:defRPr>
            </a:lvl4pPr>
            <a:lvl5pPr>
              <a:defRPr sz="1800" baseline="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</a:defRPr>
            </a:lvl1pPr>
            <a:lvl2pPr>
              <a:defRPr sz="2400" baseline="0">
                <a:solidFill>
                  <a:schemeClr val="bg1"/>
                </a:solidFill>
              </a:defRPr>
            </a:lvl2pPr>
            <a:lvl3pPr>
              <a:defRPr sz="2000" baseline="0">
                <a:solidFill>
                  <a:schemeClr val="bg1"/>
                </a:solidFill>
              </a:defRPr>
            </a:lvl3pPr>
            <a:lvl4pPr>
              <a:defRPr sz="1800" baseline="0">
                <a:solidFill>
                  <a:schemeClr val="bg1"/>
                </a:solidFill>
              </a:defRPr>
            </a:lvl4pPr>
            <a:lvl5pPr>
              <a:defRPr sz="1800" baseline="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76048-A71F-4DE5-A548-D9A52FCDA1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941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000" baseline="0">
                <a:solidFill>
                  <a:schemeClr val="bg1"/>
                </a:solidFill>
              </a:defRPr>
            </a:lvl2pPr>
            <a:lvl3pPr>
              <a:defRPr sz="1800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600" baseline="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000" baseline="0">
                <a:solidFill>
                  <a:schemeClr val="bg1"/>
                </a:solidFill>
              </a:defRPr>
            </a:lvl2pPr>
            <a:lvl3pPr>
              <a:defRPr sz="1800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600" baseline="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B513-F3C5-4055-8DE1-5F211EEBF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4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C9F29-E2BF-432A-8F56-13D0C93F01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2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1E05F-B70D-4595-B893-C5D1BE11F8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58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2800" baseline="0">
                <a:solidFill>
                  <a:schemeClr val="bg1"/>
                </a:solidFill>
              </a:defRPr>
            </a:lvl2pPr>
            <a:lvl3pPr>
              <a:defRPr sz="2400" baseline="0">
                <a:solidFill>
                  <a:schemeClr val="bg1"/>
                </a:solidFill>
              </a:defRPr>
            </a:lvl3pPr>
            <a:lvl4pPr>
              <a:defRPr sz="2000" baseline="0">
                <a:solidFill>
                  <a:schemeClr val="bg1"/>
                </a:solidFill>
              </a:defRPr>
            </a:lvl4pPr>
            <a:lvl5pPr>
              <a:defRPr sz="2000" baseline="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EEA36-8388-4D99-977A-096EF0427F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511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75074-1ED6-444B-83B9-34A2E0FAC8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5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ppt_background2 copy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4431AE-ADD8-42F5-8561-173D96DD3F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33" name="Picture 8" descr="FGBC Logo Horizontal CMYK copy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68"/>
          <a:stretch>
            <a:fillRect/>
          </a:stretch>
        </p:blipFill>
        <p:spPr bwMode="auto">
          <a:xfrm>
            <a:off x="76200" y="6330950"/>
            <a:ext cx="26670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5791200" y="6477000"/>
            <a:ext cx="3124200" cy="304800"/>
          </a:xfrm>
          <a:prstGeom prst="rect">
            <a:avLst/>
          </a:prstGeom>
        </p:spPr>
        <p:txBody>
          <a:bodyPr/>
          <a:lstStyle>
            <a:lvl1pPr>
              <a:defRPr sz="1100" b="1">
                <a:latin typeface="Helvetica"/>
              </a:defRPr>
            </a:lvl1pPr>
          </a:lstStyle>
          <a:p>
            <a:pPr algn="ctr">
              <a:defRPr/>
            </a:pPr>
            <a:r>
              <a:rPr lang="en-US" sz="1000" dirty="0">
                <a:solidFill>
                  <a:srgbClr val="87C247"/>
                </a:solidFill>
              </a:rPr>
              <a:t>A GREEN FLORIDA FOR </a:t>
            </a:r>
            <a:r>
              <a:rPr lang="en-US" sz="1000" dirty="0">
                <a:solidFill>
                  <a:srgbClr val="00B0F0"/>
                </a:solidFill>
              </a:rPr>
              <a:t>A BLUE PLANET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7.emf"/><Relationship Id="rId7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1.emf"/><Relationship Id="rId5" Type="http://schemas.openxmlformats.org/officeDocument/2006/relationships/image" Target="../media/image8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392679" y="274638"/>
            <a:ext cx="6596337" cy="1151206"/>
          </a:xfrm>
        </p:spPr>
        <p:txBody>
          <a:bodyPr/>
          <a:lstStyle/>
          <a:p>
            <a:pPr eaLnBrk="1" hangingPunct="1"/>
            <a:r>
              <a:rPr lang="en-US" altLang="en-US" dirty="0"/>
              <a:t>About </a:t>
            </a:r>
            <a:r>
              <a:rPr lang="en-US" altLang="en-US" dirty="0">
                <a:solidFill>
                  <a:srgbClr val="2A7E2A"/>
                </a:solidFill>
              </a:rPr>
              <a:t>Florida Green</a:t>
            </a:r>
            <a:r>
              <a:rPr lang="en-US" altLang="en-US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46125" y="4013565"/>
            <a:ext cx="7851750" cy="2887295"/>
          </a:xfrm>
        </p:spPr>
        <p:txBody>
          <a:bodyPr/>
          <a:lstStyle/>
          <a:p>
            <a:pPr marL="0" indent="0" algn="ctr" eaLnBrk="1" hangingPunct="1">
              <a:spcAft>
                <a:spcPts val="800"/>
              </a:spcAft>
              <a:buNone/>
            </a:pPr>
            <a:r>
              <a:rPr lang="en-US" altLang="en-US" sz="2000" b="1" dirty="0"/>
              <a:t>Overview</a:t>
            </a:r>
          </a:p>
          <a:p>
            <a:pPr marL="0" indent="0" algn="ctr" eaLnBrk="1" hangingPunct="1">
              <a:spcAft>
                <a:spcPts val="800"/>
              </a:spcAft>
              <a:buNone/>
            </a:pPr>
            <a:r>
              <a:rPr lang="en-US" altLang="en-US" sz="2000" b="1" dirty="0"/>
              <a:t>C. J. Davila</a:t>
            </a:r>
          </a:p>
          <a:p>
            <a:pPr marL="0" indent="0" algn="ctr" eaLnBrk="1" hangingPunct="1">
              <a:spcAft>
                <a:spcPts val="800"/>
              </a:spcAft>
              <a:buNone/>
            </a:pPr>
            <a:r>
              <a:rPr lang="en-US" altLang="en-US" sz="2000" b="1" dirty="0"/>
              <a:t>Executive Director</a:t>
            </a:r>
          </a:p>
          <a:p>
            <a:pPr marL="0" indent="0" algn="ctr" eaLnBrk="1" hangingPunct="1">
              <a:spcAft>
                <a:spcPts val="800"/>
              </a:spcAft>
              <a:buNone/>
            </a:pPr>
            <a:r>
              <a:rPr lang="en-US" altLang="en-US" sz="2000" b="1" dirty="0"/>
              <a:t>Florida Green Building Coalition</a:t>
            </a:r>
          </a:p>
          <a:p>
            <a:pPr marL="0" indent="0" algn="ctr" eaLnBrk="1" hangingPunct="1">
              <a:spcAft>
                <a:spcPts val="800"/>
              </a:spcAft>
              <a:buNone/>
            </a:pPr>
            <a:endParaRPr lang="en-US" alt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5BA70-5E36-196A-AA10-122720554AE6}"/>
              </a:ext>
            </a:extLst>
          </p:cNvPr>
          <p:cNvSpPr txBox="1"/>
          <p:nvPr/>
        </p:nvSpPr>
        <p:spPr>
          <a:xfrm>
            <a:off x="272053" y="1967272"/>
            <a:ext cx="8441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solidFill>
                  <a:schemeClr val="bg1"/>
                </a:solidFill>
              </a:rPr>
              <a:t>Bird-Safe Design Features Earn Innovation Points Towards FGBC Certifications</a:t>
            </a:r>
          </a:p>
        </p:txBody>
      </p:sp>
    </p:spTree>
    <p:extLst>
      <p:ext uri="{BB962C8B-B14F-4D97-AF65-F5344CB8AC3E}">
        <p14:creationId xmlns:p14="http://schemas.microsoft.com/office/powerpoint/2010/main" val="233938454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Glass Types</a:t>
            </a:r>
            <a:endParaRPr lang="en-US" altLang="en-US" b="1" dirty="0">
              <a:solidFill>
                <a:srgbClr val="2A7E2A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F30F98E-18FE-EB40-A136-07F0820E6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16955" y="3835939"/>
            <a:ext cx="3763655" cy="18808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96B187-E929-545A-5988-297A21472A90}"/>
              </a:ext>
            </a:extLst>
          </p:cNvPr>
          <p:cNvSpPr txBox="1"/>
          <p:nvPr/>
        </p:nvSpPr>
        <p:spPr>
          <a:xfrm>
            <a:off x="2264690" y="3206136"/>
            <a:ext cx="462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9172A-3642-BCBD-4771-987C8B5AF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59" y="3835939"/>
            <a:ext cx="3400801" cy="1826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B446D-3E21-4985-A09A-58C3CEE95FCA}"/>
              </a:ext>
            </a:extLst>
          </p:cNvPr>
          <p:cNvSpPr txBox="1"/>
          <p:nvPr/>
        </p:nvSpPr>
        <p:spPr>
          <a:xfrm>
            <a:off x="85730" y="1496279"/>
            <a:ext cx="6548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0" dirty="0">
                <a:solidFill>
                  <a:schemeClr val="bg1"/>
                </a:solidFill>
              </a:rPr>
              <a:t>A variety of glass and window types are available to create visual barriers for birds reducing mortality from collisions.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2BCE9E-B8A1-1D6C-F39A-1A6E1067E24B}"/>
              </a:ext>
            </a:extLst>
          </p:cNvPr>
          <p:cNvSpPr txBox="1"/>
          <p:nvPr/>
        </p:nvSpPr>
        <p:spPr>
          <a:xfrm>
            <a:off x="85730" y="5716814"/>
            <a:ext cx="3490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Acid-etched, fritted or frosted glass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EE6760-EFE0-12B5-8A2A-E96D1FDD1A6F}"/>
              </a:ext>
            </a:extLst>
          </p:cNvPr>
          <p:cNvSpPr txBox="1"/>
          <p:nvPr/>
        </p:nvSpPr>
        <p:spPr>
          <a:xfrm>
            <a:off x="4334038" y="5716814"/>
            <a:ext cx="2731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Ultraviolet Patterned Glass</a:t>
            </a:r>
          </a:p>
        </p:txBody>
      </p:sp>
    </p:spTree>
    <p:extLst>
      <p:ext uri="{BB962C8B-B14F-4D97-AF65-F5344CB8AC3E}">
        <p14:creationId xmlns:p14="http://schemas.microsoft.com/office/powerpoint/2010/main" val="230015162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Design Features</a:t>
            </a:r>
            <a:endParaRPr lang="en-US" altLang="en-US" b="1" dirty="0">
              <a:solidFill>
                <a:srgbClr val="2A7E2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6B187-E929-545A-5988-297A21472A90}"/>
              </a:ext>
            </a:extLst>
          </p:cNvPr>
          <p:cNvSpPr txBox="1"/>
          <p:nvPr/>
        </p:nvSpPr>
        <p:spPr>
          <a:xfrm>
            <a:off x="2264690" y="3206136"/>
            <a:ext cx="462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B446D-3E21-4985-A09A-58C3CEE95FCA}"/>
              </a:ext>
            </a:extLst>
          </p:cNvPr>
          <p:cNvSpPr txBox="1"/>
          <p:nvPr/>
        </p:nvSpPr>
        <p:spPr>
          <a:xfrm>
            <a:off x="111007" y="1620714"/>
            <a:ext cx="41284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0" dirty="0">
                <a:solidFill>
                  <a:schemeClr val="bg1"/>
                </a:solidFill>
              </a:rPr>
              <a:t>Building designers can use features such as awnings, lattice-work, mesh and other creative strategies to reduce visibility into transparent areas.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9166F-1C63-2FA1-A270-EEAE52342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855" y="2192086"/>
            <a:ext cx="3967945" cy="2566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5F277E-2141-05C4-7711-D1A2EC2800E2}"/>
              </a:ext>
            </a:extLst>
          </p:cNvPr>
          <p:cNvSpPr txBox="1"/>
          <p:nvPr/>
        </p:nvSpPr>
        <p:spPr>
          <a:xfrm>
            <a:off x="4366469" y="5117559"/>
            <a:ext cx="47775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Decorative film installed post-construction enables birds to perceive the glass as a sold object without blocking the view from the building interior. Micro-dot films range from virtually invisible to patterned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2792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Awnings, Shades, and Shutters</a:t>
            </a:r>
            <a:endParaRPr lang="en-US" altLang="en-US" b="1" dirty="0">
              <a:solidFill>
                <a:srgbClr val="2A7E2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6B187-E929-545A-5988-297A21472A90}"/>
              </a:ext>
            </a:extLst>
          </p:cNvPr>
          <p:cNvSpPr txBox="1"/>
          <p:nvPr/>
        </p:nvSpPr>
        <p:spPr>
          <a:xfrm>
            <a:off x="2264690" y="3206136"/>
            <a:ext cx="462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B446D-3E21-4985-A09A-58C3CEE95FCA}"/>
              </a:ext>
            </a:extLst>
          </p:cNvPr>
          <p:cNvSpPr txBox="1"/>
          <p:nvPr/>
        </p:nvSpPr>
        <p:spPr>
          <a:xfrm>
            <a:off x="141236" y="1688727"/>
            <a:ext cx="393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0" dirty="0">
                <a:solidFill>
                  <a:schemeClr val="bg1"/>
                </a:solidFill>
              </a:rPr>
              <a:t>Shaded windows allow building occupants access to outdoor views but reduce the glass reflections confusing to birds 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0D1FA-30F8-B286-71AD-D483AB7F8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076" y="2581389"/>
            <a:ext cx="2968315" cy="1938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EAFF1F-DB73-945D-AB8D-649AD36AD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21943"/>
            <a:ext cx="3121051" cy="15332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AA0C5B-788D-CFE9-B911-F10079552528}"/>
              </a:ext>
            </a:extLst>
          </p:cNvPr>
          <p:cNvSpPr txBox="1"/>
          <p:nvPr/>
        </p:nvSpPr>
        <p:spPr>
          <a:xfrm>
            <a:off x="4498292" y="5015932"/>
            <a:ext cx="4777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Using shutters is not a solution for every window.  The most effective solution is to treat the exterior of the glass as well.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4080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Screens and Netting</a:t>
            </a:r>
            <a:endParaRPr lang="en-US" altLang="en-US" b="1" dirty="0">
              <a:solidFill>
                <a:srgbClr val="2A7E2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6B187-E929-545A-5988-297A21472A90}"/>
              </a:ext>
            </a:extLst>
          </p:cNvPr>
          <p:cNvSpPr txBox="1"/>
          <p:nvPr/>
        </p:nvSpPr>
        <p:spPr>
          <a:xfrm>
            <a:off x="2264690" y="3206136"/>
            <a:ext cx="462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B446D-3E21-4985-A09A-58C3CEE95FCA}"/>
              </a:ext>
            </a:extLst>
          </p:cNvPr>
          <p:cNvSpPr txBox="1"/>
          <p:nvPr/>
        </p:nvSpPr>
        <p:spPr>
          <a:xfrm>
            <a:off x="171464" y="1726513"/>
            <a:ext cx="41100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0" dirty="0">
                <a:solidFill>
                  <a:schemeClr val="bg1"/>
                </a:solidFill>
              </a:rPr>
              <a:t>External insect screens or netting on windows is an effective and relatively inexpensive treatment to reduce the visual reflection and also provide a cushion between the bird and window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609C1-BE3D-BCCC-EDAD-FBD297A1C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522" y="2763129"/>
            <a:ext cx="3578698" cy="2662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32B1B1-9B32-FBBE-EF69-3939FF0AFCD8}"/>
              </a:ext>
            </a:extLst>
          </p:cNvPr>
          <p:cNvSpPr txBox="1"/>
          <p:nvPr/>
        </p:nvSpPr>
        <p:spPr>
          <a:xfrm>
            <a:off x="4862522" y="5524457"/>
            <a:ext cx="46211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Netting installed on slanted wooden beams. Photo by USFWS.</a:t>
            </a:r>
          </a:p>
        </p:txBody>
      </p:sp>
    </p:spTree>
    <p:extLst>
      <p:ext uri="{BB962C8B-B14F-4D97-AF65-F5344CB8AC3E}">
        <p14:creationId xmlns:p14="http://schemas.microsoft.com/office/powerpoint/2010/main" val="155362289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Nighttime Lighting</a:t>
            </a:r>
            <a:endParaRPr lang="en-US" altLang="en-US" b="1" dirty="0">
              <a:solidFill>
                <a:srgbClr val="2A7E2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6B187-E929-545A-5988-297A21472A90}"/>
              </a:ext>
            </a:extLst>
          </p:cNvPr>
          <p:cNvSpPr txBox="1"/>
          <p:nvPr/>
        </p:nvSpPr>
        <p:spPr>
          <a:xfrm>
            <a:off x="2264690" y="3206136"/>
            <a:ext cx="462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B446D-3E21-4985-A09A-58C3CEE95FCA}"/>
              </a:ext>
            </a:extLst>
          </p:cNvPr>
          <p:cNvSpPr txBox="1"/>
          <p:nvPr/>
        </p:nvSpPr>
        <p:spPr>
          <a:xfrm>
            <a:off x="171464" y="1726513"/>
            <a:ext cx="41100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0" dirty="0">
                <a:solidFill>
                  <a:schemeClr val="bg1"/>
                </a:solidFill>
              </a:rPr>
              <a:t>Not only is the elimination or reduction of unnecessary lighting one of the easiest ways to reduce collisions, it also saves energy and reduces costs.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17722-B8B3-A076-1272-BC87F2D04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851" y="3823442"/>
            <a:ext cx="2143125" cy="213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98ABB4-E987-280F-01F6-1AAC9253E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942" y="1841061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3234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Vegetation, Landscaping and Outdoor Facilities</a:t>
            </a:r>
            <a:endParaRPr lang="en-US" altLang="en-US" b="1" dirty="0">
              <a:solidFill>
                <a:srgbClr val="2A7E2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6B187-E929-545A-5988-297A21472A90}"/>
              </a:ext>
            </a:extLst>
          </p:cNvPr>
          <p:cNvSpPr txBox="1"/>
          <p:nvPr/>
        </p:nvSpPr>
        <p:spPr>
          <a:xfrm>
            <a:off x="2264690" y="3206136"/>
            <a:ext cx="462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B446D-3E21-4985-A09A-58C3CEE95FCA}"/>
              </a:ext>
            </a:extLst>
          </p:cNvPr>
          <p:cNvSpPr txBox="1"/>
          <p:nvPr/>
        </p:nvSpPr>
        <p:spPr>
          <a:xfrm>
            <a:off x="171464" y="1726513"/>
            <a:ext cx="41100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0" dirty="0">
                <a:solidFill>
                  <a:schemeClr val="bg1"/>
                </a:solidFill>
              </a:rPr>
              <a:t>Where vegetation is adjacent to, visible through, or reflected in glass structures, treat the exterior of existing glass or install a bird-safe glass that is visible to birds.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0A5FD-9C15-C681-164D-A19058BFD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359" y="1979077"/>
            <a:ext cx="2581635" cy="1848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F2F607-C5E5-8EE3-F4F5-3C98621F6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140" y="4075229"/>
            <a:ext cx="2400635" cy="1762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8AAC98-2482-FC4A-3ECE-43D9E4E82468}"/>
              </a:ext>
            </a:extLst>
          </p:cNvPr>
          <p:cNvSpPr txBox="1"/>
          <p:nvPr/>
        </p:nvSpPr>
        <p:spPr>
          <a:xfrm>
            <a:off x="5155140" y="5962533"/>
            <a:ext cx="46211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Photos by USFWS.</a:t>
            </a:r>
          </a:p>
        </p:txBody>
      </p:sp>
    </p:spTree>
    <p:extLst>
      <p:ext uri="{BB962C8B-B14F-4D97-AF65-F5344CB8AC3E}">
        <p14:creationId xmlns:p14="http://schemas.microsoft.com/office/powerpoint/2010/main" val="270300383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   About </a:t>
            </a:r>
            <a:r>
              <a:rPr lang="en-US" altLang="en-US" dirty="0">
                <a:solidFill>
                  <a:srgbClr val="2A7E2A"/>
                </a:solidFill>
              </a:rPr>
              <a:t>Florida Green</a:t>
            </a:r>
            <a:r>
              <a:rPr lang="en-US" altLang="en-US" dirty="0">
                <a:solidFill>
                  <a:srgbClr val="00B050"/>
                </a:solidFill>
              </a:rPr>
              <a:t> </a:t>
            </a:r>
            <a:r>
              <a:rPr lang="en-US" altLang="en-US" dirty="0"/>
              <a:t>        </a:t>
            </a:r>
            <a:endParaRPr lang="en-US" altLang="en-US" dirty="0">
              <a:solidFill>
                <a:srgbClr val="2A7E2A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20049" y="2672170"/>
            <a:ext cx="8460954" cy="3548942"/>
          </a:xfrm>
        </p:spPr>
        <p:txBody>
          <a:bodyPr/>
          <a:lstStyle/>
          <a:p>
            <a:pPr eaLnBrk="1" hangingPunct="1">
              <a:spcAft>
                <a:spcPts val="800"/>
              </a:spcAft>
            </a:pPr>
            <a:r>
              <a:rPr lang="en-US" altLang="en-US" sz="1600" dirty="0"/>
              <a:t>Bird-Safe Design features approved </a:t>
            </a:r>
          </a:p>
          <a:p>
            <a:pPr eaLnBrk="1" hangingPunct="1">
              <a:spcAft>
                <a:spcPts val="800"/>
              </a:spcAft>
            </a:pPr>
            <a:r>
              <a:rPr lang="en-US" altLang="en-US" sz="1600" dirty="0"/>
              <a:t>Points awarded in all 5 FGBC Standards</a:t>
            </a:r>
          </a:p>
          <a:p>
            <a:pPr eaLnBrk="1" hangingPunct="1">
              <a:spcAft>
                <a:spcPts val="800"/>
              </a:spcAft>
            </a:pPr>
            <a:r>
              <a:rPr lang="en-US" altLang="en-US" sz="1600" dirty="0"/>
              <a:t>Claim points in Innovation tab</a:t>
            </a:r>
          </a:p>
          <a:p>
            <a:pPr eaLnBrk="1" hangingPunct="1">
              <a:spcAft>
                <a:spcPts val="800"/>
              </a:spcAft>
            </a:pPr>
            <a:r>
              <a:rPr lang="en-US" altLang="en-US" sz="1600" dirty="0"/>
              <a:t>Duplicate points may be claimed for Bird-Safe Intent</a:t>
            </a:r>
          </a:p>
          <a:p>
            <a:pPr eaLnBrk="1" hangingPunct="1">
              <a:spcAft>
                <a:spcPts val="800"/>
              </a:spcAft>
            </a:pPr>
            <a:endParaRPr lang="en-US" altLang="en-US" sz="1600" dirty="0"/>
          </a:p>
          <a:p>
            <a:pPr eaLnBrk="1" hangingPunct="1">
              <a:spcAft>
                <a:spcPts val="800"/>
              </a:spcAft>
            </a:pPr>
            <a:endParaRPr lang="en-US" alt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16009E-0AFE-42AE-5A34-0863269336EB}"/>
              </a:ext>
            </a:extLst>
          </p:cNvPr>
          <p:cNvSpPr txBox="1"/>
          <p:nvPr/>
        </p:nvSpPr>
        <p:spPr>
          <a:xfrm>
            <a:off x="102020" y="1969713"/>
            <a:ext cx="8441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Bird-Safe Design Features Earn Innovation Points Towards FGBC Certifications</a:t>
            </a:r>
          </a:p>
        </p:txBody>
      </p:sp>
      <p:pic>
        <p:nvPicPr>
          <p:cNvPr id="8" name="Picture 7" descr="Diagram, logo&#10;&#10;Description automatically generated">
            <a:extLst>
              <a:ext uri="{FF2B5EF4-FFF2-40B4-BE49-F238E27FC236}">
                <a16:creationId xmlns:a16="http://schemas.microsoft.com/office/drawing/2014/main" id="{912CA818-8B04-6089-28D5-42B2581E6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63" y="2891120"/>
            <a:ext cx="2799878" cy="292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2477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   Resources</a:t>
            </a:r>
            <a:endParaRPr lang="en-US" altLang="en-US" dirty="0">
              <a:solidFill>
                <a:srgbClr val="2A7E2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BC91CA-3248-F814-45CE-A0AD60ED2EEA}"/>
              </a:ext>
            </a:extLst>
          </p:cNvPr>
          <p:cNvSpPr txBox="1"/>
          <p:nvPr/>
        </p:nvSpPr>
        <p:spPr>
          <a:xfrm>
            <a:off x="255048" y="3331401"/>
            <a:ext cx="7572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The American Bird Conservancy’s webpage (https://abcbirds.org/get-involved/birdsmart-glass/#1) includes a list of recommendations for ultraviolet patterned glass products.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C0B86D-7C57-1DD6-D368-70F17E44606B}"/>
              </a:ext>
            </a:extLst>
          </p:cNvPr>
          <p:cNvSpPr txBox="1"/>
          <p:nvPr/>
        </p:nvSpPr>
        <p:spPr>
          <a:xfrm>
            <a:off x="255048" y="4020298"/>
            <a:ext cx="6478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For more information on  screens and netting treatments can be used on new construction, renovations, and retro-fits. https://www.birdscreen.com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3DF16C-050A-0722-04B0-7B183C2DF77A}"/>
              </a:ext>
            </a:extLst>
          </p:cNvPr>
          <p:cNvSpPr txBox="1"/>
          <p:nvPr/>
        </p:nvSpPr>
        <p:spPr>
          <a:xfrm>
            <a:off x="255048" y="4709195"/>
            <a:ext cx="6871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For more information on how reducing nighttime lighting can save many birds. see: https://www.audubon.org/conservation/project/lights-out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59510E-528A-AE3A-9064-2013886997E6}"/>
              </a:ext>
            </a:extLst>
          </p:cNvPr>
          <p:cNvSpPr txBox="1"/>
          <p:nvPr/>
        </p:nvSpPr>
        <p:spPr>
          <a:xfrm>
            <a:off x="255048" y="2156079"/>
            <a:ext cx="7005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</a:rPr>
              <a:t>Thank you to the U.S. Fish &amp; Wildlife Services as well as Audubon of Southwest Florida. Additional information and links are below.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658A4-2662-BD95-0F32-3FF2EF6831AA}"/>
              </a:ext>
            </a:extLst>
          </p:cNvPr>
          <p:cNvSpPr txBox="1"/>
          <p:nvPr/>
        </p:nvSpPr>
        <p:spPr>
          <a:xfrm>
            <a:off x="255047" y="5398092"/>
            <a:ext cx="6871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For more information on tape and bird window decals:   https://abcbirds.org/glass-collisions/products-database/</a:t>
            </a:r>
          </a:p>
        </p:txBody>
      </p:sp>
    </p:spTree>
    <p:extLst>
      <p:ext uri="{BB962C8B-B14F-4D97-AF65-F5344CB8AC3E}">
        <p14:creationId xmlns:p14="http://schemas.microsoft.com/office/powerpoint/2010/main" val="209654932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8"/>
          <p:cNvSpPr txBox="1">
            <a:spLocks noChangeArrowheads="1"/>
          </p:cNvSpPr>
          <p:nvPr/>
        </p:nvSpPr>
        <p:spPr bwMode="auto">
          <a:xfrm>
            <a:off x="304800" y="3903663"/>
            <a:ext cx="844296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FFFF00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+mn-lt"/>
              </a:rPr>
              <a:t>For More Information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0" dirty="0">
                <a:latin typeface="+mn-lt"/>
              </a:rPr>
              <a:t> </a:t>
            </a:r>
            <a:r>
              <a:rPr lang="en-US" altLang="en-US" dirty="0">
                <a:latin typeface="+mn-lt"/>
              </a:rPr>
              <a:t>Call: </a:t>
            </a:r>
            <a:r>
              <a:rPr lang="en-US" altLang="en-US" b="0" dirty="0">
                <a:solidFill>
                  <a:schemeClr val="bg1"/>
                </a:solidFill>
                <a:latin typeface="+mn-lt"/>
              </a:rPr>
              <a:t>(407) 777-4914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+mn-lt"/>
              </a:rPr>
              <a:t>Email: </a:t>
            </a:r>
            <a:r>
              <a:rPr lang="en-US" altLang="en-US" b="0" dirty="0">
                <a:solidFill>
                  <a:schemeClr val="bg1"/>
                </a:solidFill>
                <a:latin typeface="+mn-lt"/>
              </a:rPr>
              <a:t>info@floridagreenbuilding.org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+mn-lt"/>
              </a:rPr>
              <a:t>Visit: </a:t>
            </a:r>
            <a:r>
              <a:rPr lang="en-US" altLang="en-US" b="0" dirty="0">
                <a:solidFill>
                  <a:schemeClr val="bg1"/>
                </a:solidFill>
                <a:latin typeface="+mn-lt"/>
              </a:rPr>
              <a:t>www.FloridaGreenBuilding.org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           About </a:t>
            </a:r>
            <a:r>
              <a:rPr lang="en-US" altLang="en-US" dirty="0">
                <a:solidFill>
                  <a:srgbClr val="2A7E2A"/>
                </a:solidFill>
              </a:rPr>
              <a:t>Florida Green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7624" y="1981526"/>
            <a:ext cx="8460954" cy="3548942"/>
          </a:xfrm>
        </p:spPr>
        <p:txBody>
          <a:bodyPr/>
          <a:lstStyle/>
          <a:p>
            <a:pPr eaLnBrk="1" hangingPunct="1">
              <a:spcAft>
                <a:spcPts val="800"/>
              </a:spcAft>
            </a:pPr>
            <a:r>
              <a:rPr lang="en-US" altLang="en-US" dirty="0"/>
              <a:t>With over 30,000 certifications to date, FGBC is by far the largest certifier of green homes, communities and local governments in Florida.</a:t>
            </a:r>
          </a:p>
          <a:p>
            <a:pPr eaLnBrk="1" hangingPunct="1">
              <a:spcAft>
                <a:spcPts val="800"/>
              </a:spcAft>
            </a:pPr>
            <a:r>
              <a:rPr lang="en-US" altLang="en-US" dirty="0"/>
              <a:t>Florida Green are the only standards developed with state-specific criteria. They address Florida’s hot-humid climate, environment, topography, resiliency and natural disasters.</a:t>
            </a:r>
          </a:p>
        </p:txBody>
      </p:sp>
    </p:spTree>
    <p:extLst>
      <p:ext uri="{BB962C8B-B14F-4D97-AF65-F5344CB8AC3E}">
        <p14:creationId xmlns:p14="http://schemas.microsoft.com/office/powerpoint/2010/main" val="395972463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           About </a:t>
            </a:r>
            <a:r>
              <a:rPr lang="en-US" altLang="en-US" dirty="0">
                <a:solidFill>
                  <a:srgbClr val="2A7E2A"/>
                </a:solidFill>
              </a:rPr>
              <a:t>Florida Green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7B5F47-4EC7-CFF3-C5C0-74E1FDCFD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994" y="1918872"/>
            <a:ext cx="3390803" cy="2649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7ABD92-BE08-B208-43FD-55A5694FCBC6}"/>
              </a:ext>
            </a:extLst>
          </p:cNvPr>
          <p:cNvSpPr txBox="1"/>
          <p:nvPr/>
        </p:nvSpPr>
        <p:spPr>
          <a:xfrm>
            <a:off x="5418973" y="4521465"/>
            <a:ext cx="3045339" cy="23365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  <a:sym typeface="Times New Roman"/>
              </a:rPr>
              <a:t>Florida Green Building Coalition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222 2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nd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Street North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St. Petersburg, FL  33701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407-777-4914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info@floridagreenbuilding.org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www.floridagreenbuilding.org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54C98B-AFC2-290D-C1F7-A6B3EA0DF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80" y="2990842"/>
            <a:ext cx="4407790" cy="2900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BCB1C1-51FF-C9B2-7C1B-E7F5291B9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80" y="2210486"/>
            <a:ext cx="4407790" cy="780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98470F-8E02-92A4-048B-A1AD0F3C42A3}"/>
              </a:ext>
            </a:extLst>
          </p:cNvPr>
          <p:cNvSpPr txBox="1"/>
          <p:nvPr/>
        </p:nvSpPr>
        <p:spPr>
          <a:xfrm>
            <a:off x="3279748" y="5630198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>
                <a:solidFill>
                  <a:srgbClr val="000000"/>
                </a:solidFill>
              </a:rPr>
              <a:t>30,217</a:t>
            </a:r>
          </a:p>
        </p:txBody>
      </p:sp>
    </p:spTree>
    <p:extLst>
      <p:ext uri="{BB962C8B-B14F-4D97-AF65-F5344CB8AC3E}">
        <p14:creationId xmlns:p14="http://schemas.microsoft.com/office/powerpoint/2010/main" val="397571390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313" y="282575"/>
            <a:ext cx="6019800" cy="1074738"/>
          </a:xfrm>
        </p:spPr>
        <p:txBody>
          <a:bodyPr/>
          <a:lstStyle/>
          <a:p>
            <a:pPr eaLnBrk="1" hangingPunct="1"/>
            <a:r>
              <a:rPr lang="en-US" altLang="en-US" dirty="0"/>
              <a:t>FGBC’s </a:t>
            </a:r>
            <a:r>
              <a:rPr lang="en-US" altLang="en-US" dirty="0">
                <a:solidFill>
                  <a:srgbClr val="2A7E2A"/>
                </a:solidFill>
              </a:rPr>
              <a:t>Florida Green </a:t>
            </a:r>
            <a:r>
              <a:rPr lang="en-US" altLang="en-US" dirty="0"/>
              <a:t>Certification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2900" y="5014913"/>
            <a:ext cx="8801100" cy="984250"/>
          </a:xfrm>
        </p:spPr>
        <p:txBody>
          <a:bodyPr/>
          <a:lstStyle/>
          <a:p>
            <a:pPr lvl="1" eaLnBrk="1" hangingPunct="1">
              <a:buFont typeface="Wingdings" pitchFamily="2" charset="2"/>
              <a:buNone/>
            </a:pPr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507207" y="5046663"/>
            <a:ext cx="1098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FFFF00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pitchFamily="34" charset="0"/>
              </a:rPr>
              <a:t>Homes</a:t>
            </a:r>
            <a:r>
              <a:rPr lang="en-US" altLang="en-US" sz="2000" b="0" dirty="0">
                <a:solidFill>
                  <a:schemeClr val="tx1"/>
                </a:solidFill>
                <a:latin typeface="Arial" pitchFamily="34" charset="0"/>
              </a:rPr>
              <a:t>	</a:t>
            </a:r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1838528" y="5046663"/>
            <a:ext cx="194527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FFFF00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pitchFamily="34" charset="0"/>
              </a:rPr>
              <a:t>Development</a:t>
            </a:r>
            <a:r>
              <a:rPr lang="en-US" altLang="en-US" sz="2000" b="0" dirty="0">
                <a:solidFill>
                  <a:schemeClr val="bg1"/>
                </a:solidFill>
                <a:latin typeface="Arial" pitchFamily="34" charset="0"/>
              </a:rPr>
              <a:t>s	</a:t>
            </a:r>
          </a:p>
        </p:txBody>
      </p:sp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3860007" y="5057775"/>
            <a:ext cx="173637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FFFF00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pitchFamily="34" charset="0"/>
              </a:rPr>
              <a:t>Local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pitchFamily="34" charset="0"/>
              </a:rPr>
              <a:t>Government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Arial" pitchFamily="34" charset="0"/>
              </a:rPr>
              <a:t>Cities/Counties</a:t>
            </a:r>
          </a:p>
        </p:txBody>
      </p:sp>
      <p:sp>
        <p:nvSpPr>
          <p:cNvPr id="20487" name="Text Box 11"/>
          <p:cNvSpPr txBox="1">
            <a:spLocks noChangeArrowheads="1"/>
          </p:cNvSpPr>
          <p:nvPr/>
        </p:nvSpPr>
        <p:spPr bwMode="auto">
          <a:xfrm>
            <a:off x="5460207" y="5046663"/>
            <a:ext cx="16514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FFFF00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pitchFamily="34" charset="0"/>
              </a:rPr>
              <a:t>Commercial</a:t>
            </a:r>
          </a:p>
        </p:txBody>
      </p:sp>
      <p:sp>
        <p:nvSpPr>
          <p:cNvPr id="20488" name="Text Box 12"/>
          <p:cNvSpPr txBox="1">
            <a:spLocks noChangeArrowheads="1"/>
          </p:cNvSpPr>
          <p:nvPr/>
        </p:nvSpPr>
        <p:spPr bwMode="auto">
          <a:xfrm>
            <a:off x="7212807" y="5046663"/>
            <a:ext cx="15520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FFFF00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pitchFamily="34" charset="0"/>
              </a:rPr>
              <a:t>High Rise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pitchFamily="34" charset="0"/>
              </a:rPr>
              <a:t>Residential</a:t>
            </a:r>
          </a:p>
        </p:txBody>
      </p:sp>
      <p:graphicFrame>
        <p:nvGraphicFramePr>
          <p:cNvPr id="204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700408"/>
              </p:ext>
            </p:extLst>
          </p:nvPr>
        </p:nvGraphicFramePr>
        <p:xfrm>
          <a:off x="5503069" y="2921000"/>
          <a:ext cx="1482725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199" imgH="7543800" progId="AcroExch.Document.7">
                  <p:embed/>
                </p:oleObj>
              </mc:Choice>
              <mc:Fallback>
                <p:oleObj name="Acrobat Document" r:id="rId2" imgW="5829199" imgH="7543800" progId="AcroExch.Document.7">
                  <p:embed/>
                  <p:pic>
                    <p:nvPicPr>
                      <p:cNvPr id="204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3069" y="2921000"/>
                        <a:ext cx="1482725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270373"/>
              </p:ext>
            </p:extLst>
          </p:nvPr>
        </p:nvGraphicFramePr>
        <p:xfrm>
          <a:off x="7374732" y="2940050"/>
          <a:ext cx="1473200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199" imgH="7543800" progId="AcroExch.Document.7">
                  <p:embed/>
                </p:oleObj>
              </mc:Choice>
              <mc:Fallback>
                <p:oleObj name="Acrobat Document" r:id="rId4" imgW="5829199" imgH="7543800" progId="AcroExch.Document.7">
                  <p:embed/>
                  <p:pic>
                    <p:nvPicPr>
                      <p:cNvPr id="204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4732" y="2940050"/>
                        <a:ext cx="1473200" cy="190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575041"/>
              </p:ext>
            </p:extLst>
          </p:nvPr>
        </p:nvGraphicFramePr>
        <p:xfrm>
          <a:off x="307182" y="2930525"/>
          <a:ext cx="1454150" cy="18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9199" imgH="7543800" progId="AcroExch.Document.7">
                  <p:embed/>
                </p:oleObj>
              </mc:Choice>
              <mc:Fallback>
                <p:oleObj name="Acrobat Document" r:id="rId6" imgW="5829199" imgH="7543800" progId="AcroExch.Document.7">
                  <p:embed/>
                  <p:pic>
                    <p:nvPicPr>
                      <p:cNvPr id="204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2" y="2930525"/>
                        <a:ext cx="1454150" cy="188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899611"/>
              </p:ext>
            </p:extLst>
          </p:nvPr>
        </p:nvGraphicFramePr>
        <p:xfrm>
          <a:off x="2099469" y="2930525"/>
          <a:ext cx="1466850" cy="189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5829199" imgH="7543800" progId="AcroExch.Document.7">
                  <p:embed/>
                </p:oleObj>
              </mc:Choice>
              <mc:Fallback>
                <p:oleObj name="Acrobat Document" r:id="rId8" imgW="5829199" imgH="7543800" progId="AcroExch.Document.7">
                  <p:embed/>
                  <p:pic>
                    <p:nvPicPr>
                      <p:cNvPr id="2049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9469" y="2930525"/>
                        <a:ext cx="1466850" cy="189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467270"/>
              </p:ext>
            </p:extLst>
          </p:nvPr>
        </p:nvGraphicFramePr>
        <p:xfrm>
          <a:off x="3783807" y="2951163"/>
          <a:ext cx="1465262" cy="189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5829199" imgH="7543800" progId="AcroExch.Document.7">
                  <p:embed/>
                </p:oleObj>
              </mc:Choice>
              <mc:Fallback>
                <p:oleObj name="Acrobat Document" r:id="rId10" imgW="5829199" imgH="7543800" progId="AcroExch.Document.7">
                  <p:embed/>
                  <p:pic>
                    <p:nvPicPr>
                      <p:cNvPr id="2049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3807" y="2951163"/>
                        <a:ext cx="1465262" cy="189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5" name="Rectangle 14"/>
          <p:cNvSpPr>
            <a:spLocks noChangeArrowheads="1"/>
          </p:cNvSpPr>
          <p:nvPr/>
        </p:nvSpPr>
        <p:spPr bwMode="auto">
          <a:xfrm>
            <a:off x="417513" y="2095500"/>
            <a:ext cx="8564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FFFF00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4000" dirty="0">
                <a:cs typeface="Calibri" panose="020F0502020204030204" pitchFamily="34" charset="0"/>
              </a:rPr>
              <a:t>FGBC Has Developed 5 Standards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9E82-79A6-420A-AB7B-EC7FC1565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Certification </a:t>
            </a:r>
            <a:r>
              <a:rPr lang="en-US" dirty="0">
                <a:solidFill>
                  <a:srgbClr val="2A7E2A"/>
                </a:solidFill>
              </a:rPr>
              <a:t>Process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986F3E9-9D85-4BA4-937A-501758254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36" y="1799924"/>
            <a:ext cx="6480928" cy="4326239"/>
          </a:xfrm>
        </p:spPr>
      </p:pic>
    </p:spTree>
    <p:extLst>
      <p:ext uri="{BB962C8B-B14F-4D97-AF65-F5344CB8AC3E}">
        <p14:creationId xmlns:p14="http://schemas.microsoft.com/office/powerpoint/2010/main" val="4128583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F4576-A262-49FF-9F6D-0B35E209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</a:t>
            </a:r>
            <a:r>
              <a:rPr lang="en-US" altLang="en-US" sz="4400" dirty="0"/>
              <a:t>How Certification works?</a:t>
            </a:r>
            <a:endParaRPr lang="en-US" dirty="0"/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08804B27-1B7D-4C53-B7ED-A7E21C434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995" y="2234179"/>
            <a:ext cx="6878010" cy="3258005"/>
          </a:xfrm>
        </p:spPr>
      </p:pic>
    </p:spTree>
    <p:extLst>
      <p:ext uri="{BB962C8B-B14F-4D97-AF65-F5344CB8AC3E}">
        <p14:creationId xmlns:p14="http://schemas.microsoft.com/office/powerpoint/2010/main" val="128142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           Bird-Strike Mortality</a:t>
            </a:r>
            <a:endParaRPr lang="en-US" altLang="en-US" dirty="0">
              <a:solidFill>
                <a:srgbClr val="2A7E2A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7624" y="1981526"/>
            <a:ext cx="8460954" cy="3548942"/>
          </a:xfrm>
        </p:spPr>
        <p:txBody>
          <a:bodyPr/>
          <a:lstStyle/>
          <a:p>
            <a:pPr eaLnBrk="1" hangingPunct="1">
              <a:spcAft>
                <a:spcPts val="800"/>
              </a:spcAft>
            </a:pPr>
            <a:r>
              <a:rPr lang="en-US" altLang="en-US" sz="2000" dirty="0"/>
              <a:t>Every year nearly one billion birds </a:t>
            </a:r>
          </a:p>
          <a:p>
            <a:pPr marL="0" indent="0" eaLnBrk="1" hangingPunct="1">
              <a:spcAft>
                <a:spcPts val="800"/>
              </a:spcAft>
              <a:buNone/>
            </a:pPr>
            <a:r>
              <a:rPr lang="en-US" altLang="en-US" sz="2000" dirty="0"/>
              <a:t>	fatally collide with glass in the U.S.</a:t>
            </a:r>
          </a:p>
          <a:p>
            <a:pPr eaLnBrk="1" hangingPunct="1">
              <a:spcAft>
                <a:spcPts val="800"/>
              </a:spcAft>
            </a:pPr>
            <a:r>
              <a:rPr lang="en-US" altLang="en-US" sz="2000" dirty="0"/>
              <a:t>56% of collision mortality occurs at </a:t>
            </a:r>
          </a:p>
          <a:p>
            <a:pPr marL="0" indent="0" eaLnBrk="1" hangingPunct="1">
              <a:spcAft>
                <a:spcPts val="800"/>
              </a:spcAft>
              <a:buNone/>
            </a:pPr>
            <a:r>
              <a:rPr lang="en-US" altLang="en-US" sz="2000" dirty="0"/>
              <a:t>	low-rise buildings 1-4 stories</a:t>
            </a:r>
          </a:p>
          <a:p>
            <a:pPr eaLnBrk="1" hangingPunct="1">
              <a:spcAft>
                <a:spcPts val="800"/>
              </a:spcAft>
            </a:pPr>
            <a:r>
              <a:rPr lang="en-US" altLang="en-US" sz="2000" dirty="0"/>
              <a:t>44% at urban and rural residences</a:t>
            </a:r>
          </a:p>
          <a:p>
            <a:pPr eaLnBrk="1" hangingPunct="1">
              <a:spcAft>
                <a:spcPts val="800"/>
              </a:spcAft>
            </a:pPr>
            <a:r>
              <a:rPr lang="en-US" altLang="en-US" sz="2000" dirty="0"/>
              <a:t>Less than 1% at high-rise buildings</a:t>
            </a:r>
          </a:p>
          <a:p>
            <a:pPr eaLnBrk="1" hangingPunct="1">
              <a:spcAft>
                <a:spcPts val="800"/>
              </a:spcAft>
            </a:pPr>
            <a:r>
              <a:rPr lang="en-US" altLang="en-US" sz="2000" dirty="0"/>
              <a:t>Bird populations in North America have declined by 3 billion birds in the last 50 years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6B187-E929-545A-5988-297A21472A90}"/>
              </a:ext>
            </a:extLst>
          </p:cNvPr>
          <p:cNvSpPr txBox="1"/>
          <p:nvPr/>
        </p:nvSpPr>
        <p:spPr>
          <a:xfrm>
            <a:off x="2264690" y="3206136"/>
            <a:ext cx="462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5D1B51-05C4-0832-E3E8-14464C8AC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476" y="1914041"/>
            <a:ext cx="4227163" cy="253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1240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           Bird-Strike Causes</a:t>
            </a:r>
            <a:endParaRPr lang="en-US" altLang="en-US" dirty="0">
              <a:solidFill>
                <a:srgbClr val="2A7E2A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7624" y="1981526"/>
            <a:ext cx="8460954" cy="3548942"/>
          </a:xfrm>
        </p:spPr>
        <p:txBody>
          <a:bodyPr/>
          <a:lstStyle/>
          <a:p>
            <a:pPr eaLnBrk="1" hangingPunct="1">
              <a:spcAft>
                <a:spcPts val="800"/>
              </a:spcAft>
            </a:pPr>
            <a:r>
              <a:rPr lang="en-US" altLang="en-US" sz="2000" dirty="0"/>
              <a:t>Birds do not see clear or reflective glass as a barrier</a:t>
            </a:r>
          </a:p>
          <a:p>
            <a:pPr eaLnBrk="1" hangingPunct="1">
              <a:spcAft>
                <a:spcPts val="800"/>
              </a:spcAft>
            </a:pPr>
            <a:r>
              <a:rPr lang="en-US" altLang="en-US" sz="2000" dirty="0"/>
              <a:t>Glass creates a lethal illusion of clear airspace</a:t>
            </a:r>
          </a:p>
          <a:p>
            <a:pPr eaLnBrk="1" hangingPunct="1">
              <a:spcAft>
                <a:spcPts val="800"/>
              </a:spcAft>
            </a:pPr>
            <a:r>
              <a:rPr lang="en-US" altLang="en-US" sz="2000" dirty="0"/>
              <a:t>Majority of collisions occur during the day </a:t>
            </a:r>
          </a:p>
          <a:p>
            <a:pPr marL="0" indent="0" eaLnBrk="1" hangingPunct="1">
              <a:spcAft>
                <a:spcPts val="800"/>
              </a:spcAft>
              <a:buNone/>
            </a:pPr>
            <a:r>
              <a:rPr lang="en-US" altLang="en-US" sz="2000" dirty="0"/>
              <a:t>	due to reflections of landscape or sky</a:t>
            </a:r>
          </a:p>
          <a:p>
            <a:pPr eaLnBrk="1" hangingPunct="1">
              <a:spcAft>
                <a:spcPts val="800"/>
              </a:spcAft>
            </a:pPr>
            <a:r>
              <a:rPr lang="en-US" altLang="en-US" sz="2000" dirty="0"/>
              <a:t>Lighted facilities cause confusion, especially </a:t>
            </a:r>
          </a:p>
          <a:p>
            <a:pPr marL="0" indent="0" eaLnBrk="1" hangingPunct="1">
              <a:spcAft>
                <a:spcPts val="800"/>
              </a:spcAft>
              <a:buNone/>
            </a:pPr>
            <a:r>
              <a:rPr lang="en-US" altLang="en-US" sz="2000" dirty="0"/>
              <a:t>	during inclement weather and migration periods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A85281-8CB5-CA44-1F8B-A822DF844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26" y="1981526"/>
            <a:ext cx="2334452" cy="395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2621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Bird-Safe Solutions</a:t>
            </a:r>
            <a:endParaRPr lang="en-US" altLang="en-US" b="1" dirty="0">
              <a:solidFill>
                <a:srgbClr val="2A7E2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6B187-E929-545A-5988-297A21472A90}"/>
              </a:ext>
            </a:extLst>
          </p:cNvPr>
          <p:cNvSpPr txBox="1"/>
          <p:nvPr/>
        </p:nvSpPr>
        <p:spPr>
          <a:xfrm>
            <a:off x="2264690" y="3206136"/>
            <a:ext cx="462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B446D-3E21-4985-A09A-58C3CEE95FCA}"/>
              </a:ext>
            </a:extLst>
          </p:cNvPr>
          <p:cNvSpPr txBox="1"/>
          <p:nvPr/>
        </p:nvSpPr>
        <p:spPr>
          <a:xfrm>
            <a:off x="171464" y="2111921"/>
            <a:ext cx="41284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0" dirty="0">
                <a:solidFill>
                  <a:schemeClr val="bg1"/>
                </a:solidFill>
              </a:rPr>
              <a:t>Designing a building to be bird-safe may not require higher costs, especially if bird-safe measures are integrated early in the design process.  Energy conservation measures often overlap with bird-safe measures, thereby enhancing the cost effectiveness of bird conservation.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28CE96-3621-3BFD-E373-402F1249510A}"/>
              </a:ext>
            </a:extLst>
          </p:cNvPr>
          <p:cNvSpPr txBox="1"/>
          <p:nvPr/>
        </p:nvSpPr>
        <p:spPr>
          <a:xfrm>
            <a:off x="1617204" y="1767218"/>
            <a:ext cx="5570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Building Design Features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CEBE37-025E-A527-5FA6-1D5EC1FD4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989" y="2964187"/>
            <a:ext cx="2944157" cy="29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465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FGBCWeb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15060</TotalTime>
  <Words>960</Words>
  <Application>Microsoft Office PowerPoint</Application>
  <PresentationFormat>On-screen Show (4:3)</PresentationFormat>
  <Paragraphs>154</Paragraphs>
  <Slides>18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Book Antiqua</vt:lpstr>
      <vt:lpstr>Calibri</vt:lpstr>
      <vt:lpstr>Helvetica</vt:lpstr>
      <vt:lpstr>Times New Roman</vt:lpstr>
      <vt:lpstr>Wingdings</vt:lpstr>
      <vt:lpstr>FGBCWeb2009</vt:lpstr>
      <vt:lpstr>Acrobat Document</vt:lpstr>
      <vt:lpstr>About Florida Green </vt:lpstr>
      <vt:lpstr>           About Florida Green</vt:lpstr>
      <vt:lpstr>           About Florida Green</vt:lpstr>
      <vt:lpstr>FGBC’s Florida Green Certification</vt:lpstr>
      <vt:lpstr>Certification Process</vt:lpstr>
      <vt:lpstr> How Certification works?</vt:lpstr>
      <vt:lpstr>           Bird-Strike Mortality</vt:lpstr>
      <vt:lpstr>           Bird-Strike Causes</vt:lpstr>
      <vt:lpstr>Bird-Safe Solutions</vt:lpstr>
      <vt:lpstr>Glass Types</vt:lpstr>
      <vt:lpstr>Building Design Features</vt:lpstr>
      <vt:lpstr>Awnings, Shades, and Shutters</vt:lpstr>
      <vt:lpstr>Screens and Netting</vt:lpstr>
      <vt:lpstr>Nighttime Lighting</vt:lpstr>
      <vt:lpstr>Vegetation, Landscaping and Outdoor Facilities</vt:lpstr>
      <vt:lpstr>   About Florida Green         </vt:lpstr>
      <vt:lpstr>   Resources</vt:lpstr>
      <vt:lpstr>PowerPoint Presentation</vt:lpstr>
    </vt:vector>
  </TitlesOfParts>
  <Company>FSEC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Development Standard</dc:title>
  <dc:creator>Robin Vieira</dc:creator>
  <cp:lastModifiedBy>C.J. Davila</cp:lastModifiedBy>
  <cp:revision>619</cp:revision>
  <dcterms:created xsi:type="dcterms:W3CDTF">2003-11-05T14:52:55Z</dcterms:created>
  <dcterms:modified xsi:type="dcterms:W3CDTF">2023-02-16T14:26:32Z</dcterms:modified>
</cp:coreProperties>
</file>